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70" r:id="rId7"/>
    <p:sldId id="273" r:id="rId8"/>
    <p:sldId id="277" r:id="rId9"/>
    <p:sldId id="265" r:id="rId10"/>
    <p:sldId id="266" r:id="rId11"/>
    <p:sldId id="267" r:id="rId12"/>
    <p:sldId id="268" r:id="rId13"/>
    <p:sldId id="269" r:id="rId14"/>
    <p:sldId id="271" r:id="rId15"/>
    <p:sldId id="275" r:id="rId16"/>
    <p:sldId id="274"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1DCEC6-AAE6-A35B-1952-9D44C7EC53F1}" v="257" dt="2023-02-01T11:52:29.750"/>
    <p1510:client id="{1A453DD3-1E97-F6AE-80FD-C05D03AB87CA}" v="17" dt="2023-01-30T21:13:58.505"/>
    <p1510:client id="{41BBC6B6-05F5-F58F-87AB-BCC957463B62}" v="56" dt="2023-02-15T08:10:03.431"/>
    <p1510:client id="{49A25842-A512-4643-BE4F-60004E4FEA9C}" v="11" dt="2023-01-30T20:07:47.521"/>
    <p1510:client id="{78078E12-EBA2-24B8-20D4-22ADDD9AF24A}" v="195" dt="2023-02-08T12:29:21.678"/>
    <p1510:client id="{9454C84D-AD53-9496-29CB-F56D80C684CB}" v="111" dt="2023-02-15T11:47:29.939"/>
    <p1510:client id="{A51DF4FA-FF94-8863-CE9E-D4A8C48162AF}" v="2652" dt="2023-02-01T22:23:50.500"/>
    <p1510:client id="{BC3972C0-14ED-FBD5-591A-BA986A1C0B35}" v="184" dt="2023-02-13T09:22:42.588"/>
    <p1510:client id="{F1142F76-7341-5624-4917-AD8D1F2DBBF5}" v="36" dt="2023-01-31T18:21:53.3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Haagensen (5249412)" userId="S::5249412@student.gloscol.ac.uk::6d1dce2e-e96a-42e5-b1c6-18d3b8fda315" providerId="AD" clId="Web-{091DCEC6-AAE6-A35B-1952-9D44C7EC53F1}"/>
    <pc:docChg chg="addSld delSld modSld sldOrd">
      <pc:chgData name="David Haagensen (5249412)" userId="S::5249412@student.gloscol.ac.uk::6d1dce2e-e96a-42e5-b1c6-18d3b8fda315" providerId="AD" clId="Web-{091DCEC6-AAE6-A35B-1952-9D44C7EC53F1}" dt="2023-02-01T11:52:29.750" v="179"/>
      <pc:docMkLst>
        <pc:docMk/>
      </pc:docMkLst>
      <pc:sldChg chg="addSp delSp modSp del ord">
        <pc:chgData name="David Haagensen (5249412)" userId="S::5249412@student.gloscol.ac.uk::6d1dce2e-e96a-42e5-b1c6-18d3b8fda315" providerId="AD" clId="Web-{091DCEC6-AAE6-A35B-1952-9D44C7EC53F1}" dt="2023-02-01T11:52:15.843" v="177"/>
        <pc:sldMkLst>
          <pc:docMk/>
          <pc:sldMk cId="109857222" sldId="256"/>
        </pc:sldMkLst>
        <pc:spChg chg="del">
          <ac:chgData name="David Haagensen (5249412)" userId="S::5249412@student.gloscol.ac.uk::6d1dce2e-e96a-42e5-b1c6-18d3b8fda315" providerId="AD" clId="Web-{091DCEC6-AAE6-A35B-1952-9D44C7EC53F1}" dt="2023-02-01T11:51:34.061" v="137"/>
          <ac:spMkLst>
            <pc:docMk/>
            <pc:sldMk cId="109857222" sldId="256"/>
            <ac:spMk id="2" creationId="{00000000-0000-0000-0000-000000000000}"/>
          </ac:spMkLst>
        </pc:spChg>
        <pc:spChg chg="del">
          <ac:chgData name="David Haagensen (5249412)" userId="S::5249412@student.gloscol.ac.uk::6d1dce2e-e96a-42e5-b1c6-18d3b8fda315" providerId="AD" clId="Web-{091DCEC6-AAE6-A35B-1952-9D44C7EC53F1}" dt="2023-02-01T11:51:37.608" v="138"/>
          <ac:spMkLst>
            <pc:docMk/>
            <pc:sldMk cId="109857222" sldId="256"/>
            <ac:spMk id="3" creationId="{00000000-0000-0000-0000-000000000000}"/>
          </ac:spMkLst>
        </pc:spChg>
        <pc:spChg chg="add mod">
          <ac:chgData name="David Haagensen (5249412)" userId="S::5249412@student.gloscol.ac.uk::6d1dce2e-e96a-42e5-b1c6-18d3b8fda315" providerId="AD" clId="Web-{091DCEC6-AAE6-A35B-1952-9D44C7EC53F1}" dt="2023-02-01T11:51:28.779" v="136"/>
          <ac:spMkLst>
            <pc:docMk/>
            <pc:sldMk cId="109857222" sldId="256"/>
            <ac:spMk id="6" creationId="{121431D6-B58C-C188-BBC8-DEF62864510F}"/>
          </ac:spMkLst>
        </pc:spChg>
        <pc:graphicFrameChg chg="add del mod modGraphic">
          <ac:chgData name="David Haagensen (5249412)" userId="S::5249412@student.gloscol.ac.uk::6d1dce2e-e96a-42e5-b1c6-18d3b8fda315" providerId="AD" clId="Web-{091DCEC6-AAE6-A35B-1952-9D44C7EC53F1}" dt="2023-02-01T11:52:11.202" v="176"/>
          <ac:graphicFrameMkLst>
            <pc:docMk/>
            <pc:sldMk cId="109857222" sldId="256"/>
            <ac:graphicFrameMk id="5" creationId="{5CC4CE8C-A25E-D4D9-5109-C138FF9BF88A}"/>
          </ac:graphicFrameMkLst>
        </pc:graphicFrameChg>
      </pc:sldChg>
      <pc:sldChg chg="addSp modSp">
        <pc:chgData name="David Haagensen (5249412)" userId="S::5249412@student.gloscol.ac.uk::6d1dce2e-e96a-42e5-b1c6-18d3b8fda315" providerId="AD" clId="Web-{091DCEC6-AAE6-A35B-1952-9D44C7EC53F1}" dt="2023-02-01T11:22:34.808" v="94" actId="1076"/>
        <pc:sldMkLst>
          <pc:docMk/>
          <pc:sldMk cId="342600650" sldId="257"/>
        </pc:sldMkLst>
        <pc:spChg chg="mod">
          <ac:chgData name="David Haagensen (5249412)" userId="S::5249412@student.gloscol.ac.uk::6d1dce2e-e96a-42e5-b1c6-18d3b8fda315" providerId="AD" clId="Web-{091DCEC6-AAE6-A35B-1952-9D44C7EC53F1}" dt="2023-02-01T10:53:10.530" v="53" actId="14100"/>
          <ac:spMkLst>
            <pc:docMk/>
            <pc:sldMk cId="342600650" sldId="257"/>
            <ac:spMk id="2" creationId="{59BBAC83-7996-1B77-B7E1-BB6DDBD679DA}"/>
          </ac:spMkLst>
        </pc:spChg>
        <pc:spChg chg="add mod">
          <ac:chgData name="David Haagensen (5249412)" userId="S::5249412@student.gloscol.ac.uk::6d1dce2e-e96a-42e5-b1c6-18d3b8fda315" providerId="AD" clId="Web-{091DCEC6-AAE6-A35B-1952-9D44C7EC53F1}" dt="2023-02-01T10:53:15.343" v="57" actId="20577"/>
          <ac:spMkLst>
            <pc:docMk/>
            <pc:sldMk cId="342600650" sldId="257"/>
            <ac:spMk id="3" creationId="{9AF6BA47-D3B8-E5F5-8223-46BE6B5662AC}"/>
          </ac:spMkLst>
        </pc:spChg>
        <pc:spChg chg="add mod">
          <ac:chgData name="David Haagensen (5249412)" userId="S::5249412@student.gloscol.ac.uk::6d1dce2e-e96a-42e5-b1c6-18d3b8fda315" providerId="AD" clId="Web-{091DCEC6-AAE6-A35B-1952-9D44C7EC53F1}" dt="2023-02-01T11:03:11.529" v="64" actId="20577"/>
          <ac:spMkLst>
            <pc:docMk/>
            <pc:sldMk cId="342600650" sldId="257"/>
            <ac:spMk id="5" creationId="{A54DDF12-B0D0-B337-5116-5862B367250C}"/>
          </ac:spMkLst>
        </pc:spChg>
        <pc:picChg chg="mod">
          <ac:chgData name="David Haagensen (5249412)" userId="S::5249412@student.gloscol.ac.uk::6d1dce2e-e96a-42e5-b1c6-18d3b8fda315" providerId="AD" clId="Web-{091DCEC6-AAE6-A35B-1952-9D44C7EC53F1}" dt="2023-02-01T11:22:34.808" v="94" actId="1076"/>
          <ac:picMkLst>
            <pc:docMk/>
            <pc:sldMk cId="342600650" sldId="257"/>
            <ac:picMk id="4" creationId="{9C6D73B9-E63B-76A7-926E-B5E4CF9709DD}"/>
          </ac:picMkLst>
        </pc:picChg>
      </pc:sldChg>
      <pc:sldChg chg="addSp modSp">
        <pc:chgData name="David Haagensen (5249412)" userId="S::5249412@student.gloscol.ac.uk::6d1dce2e-e96a-42e5-b1c6-18d3b8fda315" providerId="AD" clId="Web-{091DCEC6-AAE6-A35B-1952-9D44C7EC53F1}" dt="2023-02-01T11:22:31.746" v="93" actId="1076"/>
        <pc:sldMkLst>
          <pc:docMk/>
          <pc:sldMk cId="3168070783" sldId="258"/>
        </pc:sldMkLst>
        <pc:spChg chg="add mod">
          <ac:chgData name="David Haagensen (5249412)" userId="S::5249412@student.gloscol.ac.uk::6d1dce2e-e96a-42e5-b1c6-18d3b8fda315" providerId="AD" clId="Web-{091DCEC6-AAE6-A35B-1952-9D44C7EC53F1}" dt="2023-02-01T11:19:31.210" v="75" actId="1076"/>
          <ac:spMkLst>
            <pc:docMk/>
            <pc:sldMk cId="3168070783" sldId="258"/>
            <ac:spMk id="2" creationId="{9394A7DE-47C3-52A0-B95A-88966CBE80BC}"/>
          </ac:spMkLst>
        </pc:spChg>
        <pc:spChg chg="add mod">
          <ac:chgData name="David Haagensen (5249412)" userId="S::5249412@student.gloscol.ac.uk::6d1dce2e-e96a-42e5-b1c6-18d3b8fda315" providerId="AD" clId="Web-{091DCEC6-AAE6-A35B-1952-9D44C7EC53F1}" dt="2023-02-01T11:19:27.069" v="74" actId="1076"/>
          <ac:spMkLst>
            <pc:docMk/>
            <pc:sldMk cId="3168070783" sldId="258"/>
            <ac:spMk id="3" creationId="{293650FA-B36C-B1E7-B3C4-40E447E4F388}"/>
          </ac:spMkLst>
        </pc:spChg>
        <pc:spChg chg="add mod">
          <ac:chgData name="David Haagensen (5249412)" userId="S::5249412@student.gloscol.ac.uk::6d1dce2e-e96a-42e5-b1c6-18d3b8fda315" providerId="AD" clId="Web-{091DCEC6-AAE6-A35B-1952-9D44C7EC53F1}" dt="2023-02-01T11:19:43.976" v="85" actId="20577"/>
          <ac:spMkLst>
            <pc:docMk/>
            <pc:sldMk cId="3168070783" sldId="258"/>
            <ac:spMk id="5" creationId="{A7EDB495-EC8C-B5FB-463A-CC61A3AE8E27}"/>
          </ac:spMkLst>
        </pc:spChg>
        <pc:picChg chg="mod">
          <ac:chgData name="David Haagensen (5249412)" userId="S::5249412@student.gloscol.ac.uk::6d1dce2e-e96a-42e5-b1c6-18d3b8fda315" providerId="AD" clId="Web-{091DCEC6-AAE6-A35B-1952-9D44C7EC53F1}" dt="2023-02-01T11:22:31.746" v="93" actId="1076"/>
          <ac:picMkLst>
            <pc:docMk/>
            <pc:sldMk cId="3168070783" sldId="258"/>
            <ac:picMk id="4" creationId="{C0F870E5-D97E-C56E-26E6-1D0C0A3A63CD}"/>
          </ac:picMkLst>
        </pc:picChg>
      </pc:sldChg>
      <pc:sldChg chg="modSp">
        <pc:chgData name="David Haagensen (5249412)" userId="S::5249412@student.gloscol.ac.uk::6d1dce2e-e96a-42e5-b1c6-18d3b8fda315" providerId="AD" clId="Web-{091DCEC6-AAE6-A35B-1952-9D44C7EC53F1}" dt="2023-02-01T11:22:28.824" v="92" actId="1076"/>
        <pc:sldMkLst>
          <pc:docMk/>
          <pc:sldMk cId="881240646" sldId="259"/>
        </pc:sldMkLst>
        <pc:picChg chg="mod">
          <ac:chgData name="David Haagensen (5249412)" userId="S::5249412@student.gloscol.ac.uk::6d1dce2e-e96a-42e5-b1c6-18d3b8fda315" providerId="AD" clId="Web-{091DCEC6-AAE6-A35B-1952-9D44C7EC53F1}" dt="2023-02-01T11:22:28.824" v="92" actId="1076"/>
          <ac:picMkLst>
            <pc:docMk/>
            <pc:sldMk cId="881240646" sldId="259"/>
            <ac:picMk id="4" creationId="{6A1CF07F-4AF2-7E6D-3A10-D22937BEF56F}"/>
          </ac:picMkLst>
        </pc:picChg>
      </pc:sldChg>
      <pc:sldChg chg="modSp">
        <pc:chgData name="David Haagensen (5249412)" userId="S::5249412@student.gloscol.ac.uk::6d1dce2e-e96a-42e5-b1c6-18d3b8fda315" providerId="AD" clId="Web-{091DCEC6-AAE6-A35B-1952-9D44C7EC53F1}" dt="2023-02-01T11:22:22.136" v="90" actId="1076"/>
        <pc:sldMkLst>
          <pc:docMk/>
          <pc:sldMk cId="4162987992" sldId="260"/>
        </pc:sldMkLst>
        <pc:picChg chg="mod">
          <ac:chgData name="David Haagensen (5249412)" userId="S::5249412@student.gloscol.ac.uk::6d1dce2e-e96a-42e5-b1c6-18d3b8fda315" providerId="AD" clId="Web-{091DCEC6-AAE6-A35B-1952-9D44C7EC53F1}" dt="2023-02-01T11:22:22.136" v="90" actId="1076"/>
          <ac:picMkLst>
            <pc:docMk/>
            <pc:sldMk cId="4162987992" sldId="260"/>
            <ac:picMk id="4" creationId="{68B53C8E-CC4A-5384-5E2A-4D0BB074C77E}"/>
          </ac:picMkLst>
        </pc:picChg>
      </pc:sldChg>
      <pc:sldChg chg="modSp">
        <pc:chgData name="David Haagensen (5249412)" userId="S::5249412@student.gloscol.ac.uk::6d1dce2e-e96a-42e5-b1c6-18d3b8fda315" providerId="AD" clId="Web-{091DCEC6-AAE6-A35B-1952-9D44C7EC53F1}" dt="2023-02-01T11:22:25.683" v="91" actId="1076"/>
        <pc:sldMkLst>
          <pc:docMk/>
          <pc:sldMk cId="429317750" sldId="261"/>
        </pc:sldMkLst>
        <pc:picChg chg="mod">
          <ac:chgData name="David Haagensen (5249412)" userId="S::5249412@student.gloscol.ac.uk::6d1dce2e-e96a-42e5-b1c6-18d3b8fda315" providerId="AD" clId="Web-{091DCEC6-AAE6-A35B-1952-9D44C7EC53F1}" dt="2023-02-01T11:22:25.683" v="91" actId="1076"/>
          <ac:picMkLst>
            <pc:docMk/>
            <pc:sldMk cId="429317750" sldId="261"/>
            <ac:picMk id="4" creationId="{54222E71-1319-D74F-EBBB-2E4BD74EB119}"/>
          </ac:picMkLst>
        </pc:picChg>
      </pc:sldChg>
      <pc:sldChg chg="addSp delSp modSp">
        <pc:chgData name="David Haagensen (5249412)" userId="S::5249412@student.gloscol.ac.uk::6d1dce2e-e96a-42e5-b1c6-18d3b8fda315" providerId="AD" clId="Web-{091DCEC6-AAE6-A35B-1952-9D44C7EC53F1}" dt="2023-02-01T11:26:08.142" v="133" actId="1076"/>
        <pc:sldMkLst>
          <pc:docMk/>
          <pc:sldMk cId="2199212582" sldId="262"/>
        </pc:sldMkLst>
        <pc:spChg chg="add mod">
          <ac:chgData name="David Haagensen (5249412)" userId="S::5249412@student.gloscol.ac.uk::6d1dce2e-e96a-42e5-b1c6-18d3b8fda315" providerId="AD" clId="Web-{091DCEC6-AAE6-A35B-1952-9D44C7EC53F1}" dt="2023-02-01T11:26:08.142" v="133" actId="1076"/>
          <ac:spMkLst>
            <pc:docMk/>
            <pc:sldMk cId="2199212582" sldId="262"/>
            <ac:spMk id="2" creationId="{DF82301F-E96A-DFDD-530A-1F6338F9DB9B}"/>
          </ac:spMkLst>
        </pc:spChg>
        <pc:spChg chg="add del mod">
          <ac:chgData name="David Haagensen (5249412)" userId="S::5249412@student.gloscol.ac.uk::6d1dce2e-e96a-42e5-b1c6-18d3b8fda315" providerId="AD" clId="Web-{091DCEC6-AAE6-A35B-1952-9D44C7EC53F1}" dt="2023-02-01T11:25:46.766" v="132"/>
          <ac:spMkLst>
            <pc:docMk/>
            <pc:sldMk cId="2199212582" sldId="262"/>
            <ac:spMk id="4" creationId="{989AE519-2639-78BF-773C-B4B3EEF0C245}"/>
          </ac:spMkLst>
        </pc:spChg>
        <pc:graphicFrameChg chg="del mod modGraphic">
          <ac:chgData name="David Haagensen (5249412)" userId="S::5249412@student.gloscol.ac.uk::6d1dce2e-e96a-42e5-b1c6-18d3b8fda315" providerId="AD" clId="Web-{091DCEC6-AAE6-A35B-1952-9D44C7EC53F1}" dt="2023-02-01T11:25:40.798" v="131"/>
          <ac:graphicFrameMkLst>
            <pc:docMk/>
            <pc:sldMk cId="2199212582" sldId="262"/>
            <ac:graphicFrameMk id="5" creationId="{EABFC856-E28E-C479-DF24-BEA2285D4537}"/>
          </ac:graphicFrameMkLst>
        </pc:graphicFrameChg>
      </pc:sldChg>
      <pc:sldChg chg="modSp">
        <pc:chgData name="David Haagensen (5249412)" userId="S::5249412@student.gloscol.ac.uk::6d1dce2e-e96a-42e5-b1c6-18d3b8fda315" providerId="AD" clId="Web-{091DCEC6-AAE6-A35B-1952-9D44C7EC53F1}" dt="2023-02-01T10:32:29.030" v="32" actId="20577"/>
        <pc:sldMkLst>
          <pc:docMk/>
          <pc:sldMk cId="283931211" sldId="263"/>
        </pc:sldMkLst>
        <pc:spChg chg="mod">
          <ac:chgData name="David Haagensen (5249412)" userId="S::5249412@student.gloscol.ac.uk::6d1dce2e-e96a-42e5-b1c6-18d3b8fda315" providerId="AD" clId="Web-{091DCEC6-AAE6-A35B-1952-9D44C7EC53F1}" dt="2023-02-01T10:32:29.030" v="32" actId="20577"/>
          <ac:spMkLst>
            <pc:docMk/>
            <pc:sldMk cId="283931211" sldId="263"/>
            <ac:spMk id="3" creationId="{DC3AE117-5559-43F1-4383-58EE67B64118}"/>
          </ac:spMkLst>
        </pc:spChg>
      </pc:sldChg>
      <pc:sldChg chg="new ord">
        <pc:chgData name="David Haagensen (5249412)" userId="S::5249412@student.gloscol.ac.uk::6d1dce2e-e96a-42e5-b1c6-18d3b8fda315" providerId="AD" clId="Web-{091DCEC6-AAE6-A35B-1952-9D44C7EC53F1}" dt="2023-02-01T11:52:29.750" v="179"/>
        <pc:sldMkLst>
          <pc:docMk/>
          <pc:sldMk cId="546958768" sldId="264"/>
        </pc:sldMkLst>
      </pc:sldChg>
    </pc:docChg>
  </pc:docChgLst>
  <pc:docChgLst>
    <pc:chgData name="David Haagensen (5249412)" userId="S::5249412@student.gloscol.ac.uk::6d1dce2e-e96a-42e5-b1c6-18d3b8fda315" providerId="AD" clId="Web-{49A25842-A512-4643-BE4F-60004E4FEA9C}"/>
    <pc:docChg chg="addSld modSld">
      <pc:chgData name="David Haagensen (5249412)" userId="S::5249412@student.gloscol.ac.uk::6d1dce2e-e96a-42e5-b1c6-18d3b8fda315" providerId="AD" clId="Web-{49A25842-A512-4643-BE4F-60004E4FEA9C}" dt="2023-01-30T20:07:47.521" v="9"/>
      <pc:docMkLst>
        <pc:docMk/>
      </pc:docMkLst>
      <pc:sldChg chg="addSp delSp modSp new">
        <pc:chgData name="David Haagensen (5249412)" userId="S::5249412@student.gloscol.ac.uk::6d1dce2e-e96a-42e5-b1c6-18d3b8fda315" providerId="AD" clId="Web-{49A25842-A512-4643-BE4F-60004E4FEA9C}" dt="2023-01-30T20:07:44.317" v="8" actId="1076"/>
        <pc:sldMkLst>
          <pc:docMk/>
          <pc:sldMk cId="342600650" sldId="257"/>
        </pc:sldMkLst>
        <pc:spChg chg="del">
          <ac:chgData name="David Haagensen (5249412)" userId="S::5249412@student.gloscol.ac.uk::6d1dce2e-e96a-42e5-b1c6-18d3b8fda315" providerId="AD" clId="Web-{49A25842-A512-4643-BE4F-60004E4FEA9C}" dt="2023-01-30T20:07:00.238" v="1"/>
          <ac:spMkLst>
            <pc:docMk/>
            <pc:sldMk cId="342600650" sldId="257"/>
            <ac:spMk id="2" creationId="{A87669CA-654A-01D8-FC69-73262F758543}"/>
          </ac:spMkLst>
        </pc:spChg>
        <pc:spChg chg="del mod">
          <ac:chgData name="David Haagensen (5249412)" userId="S::5249412@student.gloscol.ac.uk::6d1dce2e-e96a-42e5-b1c6-18d3b8fda315" providerId="AD" clId="Web-{49A25842-A512-4643-BE4F-60004E4FEA9C}" dt="2023-01-30T20:07:32.661" v="3"/>
          <ac:spMkLst>
            <pc:docMk/>
            <pc:sldMk cId="342600650" sldId="257"/>
            <ac:spMk id="3" creationId="{8BD14D88-19FA-DCAA-DB65-AC05686AC899}"/>
          </ac:spMkLst>
        </pc:spChg>
        <pc:picChg chg="add mod ord">
          <ac:chgData name="David Haagensen (5249412)" userId="S::5249412@student.gloscol.ac.uk::6d1dce2e-e96a-42e5-b1c6-18d3b8fda315" providerId="AD" clId="Web-{49A25842-A512-4643-BE4F-60004E4FEA9C}" dt="2023-01-30T20:07:44.317" v="8" actId="1076"/>
          <ac:picMkLst>
            <pc:docMk/>
            <pc:sldMk cId="342600650" sldId="257"/>
            <ac:picMk id="4" creationId="{9C6D73B9-E63B-76A7-926E-B5E4CF9709DD}"/>
          </ac:picMkLst>
        </pc:picChg>
      </pc:sldChg>
      <pc:sldChg chg="new">
        <pc:chgData name="David Haagensen (5249412)" userId="S::5249412@student.gloscol.ac.uk::6d1dce2e-e96a-42e5-b1c6-18d3b8fda315" providerId="AD" clId="Web-{49A25842-A512-4643-BE4F-60004E4FEA9C}" dt="2023-01-30T20:07:47.521" v="9"/>
        <pc:sldMkLst>
          <pc:docMk/>
          <pc:sldMk cId="3168070783" sldId="258"/>
        </pc:sldMkLst>
      </pc:sldChg>
    </pc:docChg>
  </pc:docChgLst>
  <pc:docChgLst>
    <pc:chgData name="David Haagensen (5249412)" userId="S::5249412@student.gloscol.ac.uk::6d1dce2e-e96a-42e5-b1c6-18d3b8fda315" providerId="AD" clId="Web-{41BBC6B6-05F5-F58F-87AB-BCC957463B62}"/>
    <pc:docChg chg="modSld">
      <pc:chgData name="David Haagensen (5249412)" userId="S::5249412@student.gloscol.ac.uk::6d1dce2e-e96a-42e5-b1c6-18d3b8fda315" providerId="AD" clId="Web-{41BBC6B6-05F5-F58F-87AB-BCC957463B62}" dt="2023-02-15T08:10:03.431" v="51" actId="1076"/>
      <pc:docMkLst>
        <pc:docMk/>
      </pc:docMkLst>
      <pc:sldChg chg="modSp">
        <pc:chgData name="David Haagensen (5249412)" userId="S::5249412@student.gloscol.ac.uk::6d1dce2e-e96a-42e5-b1c6-18d3b8fda315" providerId="AD" clId="Web-{41BBC6B6-05F5-F58F-87AB-BCC957463B62}" dt="2023-02-15T08:04:09.386" v="20" actId="14100"/>
        <pc:sldMkLst>
          <pc:docMk/>
          <pc:sldMk cId="1727506268" sldId="270"/>
        </pc:sldMkLst>
        <pc:spChg chg="mod">
          <ac:chgData name="David Haagensen (5249412)" userId="S::5249412@student.gloscol.ac.uk::6d1dce2e-e96a-42e5-b1c6-18d3b8fda315" providerId="AD" clId="Web-{41BBC6B6-05F5-F58F-87AB-BCC957463B62}" dt="2023-02-15T08:04:09.386" v="20" actId="14100"/>
          <ac:spMkLst>
            <pc:docMk/>
            <pc:sldMk cId="1727506268" sldId="270"/>
            <ac:spMk id="3" creationId="{22C8B9B8-E89D-C2EB-FCBF-DAC640AC7C28}"/>
          </ac:spMkLst>
        </pc:spChg>
      </pc:sldChg>
      <pc:sldChg chg="modSp">
        <pc:chgData name="David Haagensen (5249412)" userId="S::5249412@student.gloscol.ac.uk::6d1dce2e-e96a-42e5-b1c6-18d3b8fda315" providerId="AD" clId="Web-{41BBC6B6-05F5-F58F-87AB-BCC957463B62}" dt="2023-02-15T08:10:03.431" v="51" actId="1076"/>
        <pc:sldMkLst>
          <pc:docMk/>
          <pc:sldMk cId="478532122" sldId="272"/>
        </pc:sldMkLst>
        <pc:spChg chg="mod">
          <ac:chgData name="David Haagensen (5249412)" userId="S::5249412@student.gloscol.ac.uk::6d1dce2e-e96a-42e5-b1c6-18d3b8fda315" providerId="AD" clId="Web-{41BBC6B6-05F5-F58F-87AB-BCC957463B62}" dt="2023-02-15T08:10:00.712" v="50" actId="1076"/>
          <ac:spMkLst>
            <pc:docMk/>
            <pc:sldMk cId="478532122" sldId="272"/>
            <ac:spMk id="2" creationId="{9B7198BE-6EBD-A515-D711-72C974FF9A52}"/>
          </ac:spMkLst>
        </pc:spChg>
        <pc:graphicFrameChg chg="mod">
          <ac:chgData name="David Haagensen (5249412)" userId="S::5249412@student.gloscol.ac.uk::6d1dce2e-e96a-42e5-b1c6-18d3b8fda315" providerId="AD" clId="Web-{41BBC6B6-05F5-F58F-87AB-BCC957463B62}" dt="2023-02-15T08:10:03.431" v="51" actId="1076"/>
          <ac:graphicFrameMkLst>
            <pc:docMk/>
            <pc:sldMk cId="478532122" sldId="272"/>
            <ac:graphicFrameMk id="4" creationId="{5D859D4E-50DE-0D9C-8ADB-9128B966E5A5}"/>
          </ac:graphicFrameMkLst>
        </pc:graphicFrameChg>
      </pc:sldChg>
      <pc:sldChg chg="modSp">
        <pc:chgData name="David Haagensen (5249412)" userId="S::5249412@student.gloscol.ac.uk::6d1dce2e-e96a-42e5-b1c6-18d3b8fda315" providerId="AD" clId="Web-{41BBC6B6-05F5-F58F-87AB-BCC957463B62}" dt="2023-02-15T08:03:44.103" v="17" actId="20577"/>
        <pc:sldMkLst>
          <pc:docMk/>
          <pc:sldMk cId="898850031" sldId="273"/>
        </pc:sldMkLst>
        <pc:spChg chg="mod">
          <ac:chgData name="David Haagensen (5249412)" userId="S::5249412@student.gloscol.ac.uk::6d1dce2e-e96a-42e5-b1c6-18d3b8fda315" providerId="AD" clId="Web-{41BBC6B6-05F5-F58F-87AB-BCC957463B62}" dt="2023-02-15T08:03:44.103" v="17" actId="20577"/>
          <ac:spMkLst>
            <pc:docMk/>
            <pc:sldMk cId="898850031" sldId="273"/>
            <ac:spMk id="3" creationId="{1C642D0B-2180-EA50-D95A-DF4C0AD364EB}"/>
          </ac:spMkLst>
        </pc:spChg>
      </pc:sldChg>
      <pc:sldChg chg="modSp">
        <pc:chgData name="David Haagensen (5249412)" userId="S::5249412@student.gloscol.ac.uk::6d1dce2e-e96a-42e5-b1c6-18d3b8fda315" providerId="AD" clId="Web-{41BBC6B6-05F5-F58F-87AB-BCC957463B62}" dt="2023-02-15T08:09:37.493" v="49" actId="20577"/>
        <pc:sldMkLst>
          <pc:docMk/>
          <pc:sldMk cId="1481763040" sldId="275"/>
        </pc:sldMkLst>
        <pc:spChg chg="mod">
          <ac:chgData name="David Haagensen (5249412)" userId="S::5249412@student.gloscol.ac.uk::6d1dce2e-e96a-42e5-b1c6-18d3b8fda315" providerId="AD" clId="Web-{41BBC6B6-05F5-F58F-87AB-BCC957463B62}" dt="2023-02-15T08:09:37.493" v="49" actId="20577"/>
          <ac:spMkLst>
            <pc:docMk/>
            <pc:sldMk cId="1481763040" sldId="275"/>
            <ac:spMk id="3" creationId="{309B2D45-C40D-0728-F03F-2BF8155FF3B7}"/>
          </ac:spMkLst>
        </pc:spChg>
      </pc:sldChg>
      <pc:sldChg chg="modSp">
        <pc:chgData name="David Haagensen (5249412)" userId="S::5249412@student.gloscol.ac.uk::6d1dce2e-e96a-42e5-b1c6-18d3b8fda315" providerId="AD" clId="Web-{41BBC6B6-05F5-F58F-87AB-BCC957463B62}" dt="2023-02-15T08:03:16.024" v="14" actId="20577"/>
        <pc:sldMkLst>
          <pc:docMk/>
          <pc:sldMk cId="9533595" sldId="278"/>
        </pc:sldMkLst>
        <pc:spChg chg="mod">
          <ac:chgData name="David Haagensen (5249412)" userId="S::5249412@student.gloscol.ac.uk::6d1dce2e-e96a-42e5-b1c6-18d3b8fda315" providerId="AD" clId="Web-{41BBC6B6-05F5-F58F-87AB-BCC957463B62}" dt="2023-02-15T08:03:16.024" v="14" actId="20577"/>
          <ac:spMkLst>
            <pc:docMk/>
            <pc:sldMk cId="9533595" sldId="278"/>
            <ac:spMk id="2" creationId="{7C141C6F-AAEE-AC6E-B028-5B5A9F49D36B}"/>
          </ac:spMkLst>
        </pc:spChg>
      </pc:sldChg>
    </pc:docChg>
  </pc:docChgLst>
  <pc:docChgLst>
    <pc:chgData name="David Haagensen (5249412)" userId="S::5249412@student.gloscol.ac.uk::6d1dce2e-e96a-42e5-b1c6-18d3b8fda315" providerId="AD" clId="Web-{1A453DD3-1E97-F6AE-80FD-C05D03AB87CA}"/>
    <pc:docChg chg="modSld">
      <pc:chgData name="David Haagensen (5249412)" userId="S::5249412@student.gloscol.ac.uk::6d1dce2e-e96a-42e5-b1c6-18d3b8fda315" providerId="AD" clId="Web-{1A453DD3-1E97-F6AE-80FD-C05D03AB87CA}" dt="2023-01-30T21:13:57.146" v="12" actId="20577"/>
      <pc:docMkLst>
        <pc:docMk/>
      </pc:docMkLst>
      <pc:sldChg chg="addSp modSp">
        <pc:chgData name="David Haagensen (5249412)" userId="S::5249412@student.gloscol.ac.uk::6d1dce2e-e96a-42e5-b1c6-18d3b8fda315" providerId="AD" clId="Web-{1A453DD3-1E97-F6AE-80FD-C05D03AB87CA}" dt="2023-01-30T21:13:57.146" v="12" actId="20577"/>
        <pc:sldMkLst>
          <pc:docMk/>
          <pc:sldMk cId="342600650" sldId="257"/>
        </pc:sldMkLst>
        <pc:spChg chg="add mod">
          <ac:chgData name="David Haagensen (5249412)" userId="S::5249412@student.gloscol.ac.uk::6d1dce2e-e96a-42e5-b1c6-18d3b8fda315" providerId="AD" clId="Web-{1A453DD3-1E97-F6AE-80FD-C05D03AB87CA}" dt="2023-01-30T21:13:57.146" v="12" actId="20577"/>
          <ac:spMkLst>
            <pc:docMk/>
            <pc:sldMk cId="342600650" sldId="257"/>
            <ac:spMk id="2" creationId="{59BBAC83-7996-1B77-B7E1-BB6DDBD679DA}"/>
          </ac:spMkLst>
        </pc:spChg>
        <pc:picChg chg="mod">
          <ac:chgData name="David Haagensen (5249412)" userId="S::5249412@student.gloscol.ac.uk::6d1dce2e-e96a-42e5-b1c6-18d3b8fda315" providerId="AD" clId="Web-{1A453DD3-1E97-F6AE-80FD-C05D03AB87CA}" dt="2023-01-30T21:13:25.864" v="1" actId="1076"/>
          <ac:picMkLst>
            <pc:docMk/>
            <pc:sldMk cId="342600650" sldId="257"/>
            <ac:picMk id="4" creationId="{9C6D73B9-E63B-76A7-926E-B5E4CF9709DD}"/>
          </ac:picMkLst>
        </pc:picChg>
      </pc:sldChg>
    </pc:docChg>
  </pc:docChgLst>
  <pc:docChgLst>
    <pc:chgData name="David Haagensen (5249412)" userId="S::5249412@student.gloscol.ac.uk::6d1dce2e-e96a-42e5-b1c6-18d3b8fda315" providerId="AD" clId="Web-{9454C84D-AD53-9496-29CB-F56D80C684CB}"/>
    <pc:docChg chg="delSld modSld">
      <pc:chgData name="David Haagensen (5249412)" userId="S::5249412@student.gloscol.ac.uk::6d1dce2e-e96a-42e5-b1c6-18d3b8fda315" providerId="AD" clId="Web-{9454C84D-AD53-9496-29CB-F56D80C684CB}" dt="2023-02-15T11:47:28.236" v="81" actId="20577"/>
      <pc:docMkLst>
        <pc:docMk/>
      </pc:docMkLst>
      <pc:sldChg chg="modSp">
        <pc:chgData name="David Haagensen (5249412)" userId="S::5249412@student.gloscol.ac.uk::6d1dce2e-e96a-42e5-b1c6-18d3b8fda315" providerId="AD" clId="Web-{9454C84D-AD53-9496-29CB-F56D80C684CB}" dt="2023-02-15T10:18:06.620" v="19" actId="1076"/>
        <pc:sldMkLst>
          <pc:docMk/>
          <pc:sldMk cId="342600650" sldId="257"/>
        </pc:sldMkLst>
        <pc:spChg chg="mod">
          <ac:chgData name="David Haagensen (5249412)" userId="S::5249412@student.gloscol.ac.uk::6d1dce2e-e96a-42e5-b1c6-18d3b8fda315" providerId="AD" clId="Web-{9454C84D-AD53-9496-29CB-F56D80C684CB}" dt="2023-02-15T10:18:06.620" v="19" actId="1076"/>
          <ac:spMkLst>
            <pc:docMk/>
            <pc:sldMk cId="342600650" sldId="257"/>
            <ac:spMk id="2" creationId="{59BBAC83-7996-1B77-B7E1-BB6DDBD679DA}"/>
          </ac:spMkLst>
        </pc:spChg>
        <pc:spChg chg="mod">
          <ac:chgData name="David Haagensen (5249412)" userId="S::5249412@student.gloscol.ac.uk::6d1dce2e-e96a-42e5-b1c6-18d3b8fda315" providerId="AD" clId="Web-{9454C84D-AD53-9496-29CB-F56D80C684CB}" dt="2023-02-15T10:18:02.198" v="18" actId="1076"/>
          <ac:spMkLst>
            <pc:docMk/>
            <pc:sldMk cId="342600650" sldId="257"/>
            <ac:spMk id="8" creationId="{BB4EF6E4-58F7-6361-0065-014AA9432C1D}"/>
          </ac:spMkLst>
        </pc:spChg>
      </pc:sldChg>
      <pc:sldChg chg="modSp">
        <pc:chgData name="David Haagensen (5249412)" userId="S::5249412@student.gloscol.ac.uk::6d1dce2e-e96a-42e5-b1c6-18d3b8fda315" providerId="AD" clId="Web-{9454C84D-AD53-9496-29CB-F56D80C684CB}" dt="2023-02-15T11:47:28.236" v="81" actId="20577"/>
        <pc:sldMkLst>
          <pc:docMk/>
          <pc:sldMk cId="429317750" sldId="261"/>
        </pc:sldMkLst>
        <pc:spChg chg="mod">
          <ac:chgData name="David Haagensen (5249412)" userId="S::5249412@student.gloscol.ac.uk::6d1dce2e-e96a-42e5-b1c6-18d3b8fda315" providerId="AD" clId="Web-{9454C84D-AD53-9496-29CB-F56D80C684CB}" dt="2023-02-15T11:47:28.236" v="81" actId="20577"/>
          <ac:spMkLst>
            <pc:docMk/>
            <pc:sldMk cId="429317750" sldId="261"/>
            <ac:spMk id="2" creationId="{77DD3DD5-E7CA-0363-20F1-EE0E1D0B330B}"/>
          </ac:spMkLst>
        </pc:spChg>
      </pc:sldChg>
      <pc:sldChg chg="modSp">
        <pc:chgData name="David Haagensen (5249412)" userId="S::5249412@student.gloscol.ac.uk::6d1dce2e-e96a-42e5-b1c6-18d3b8fda315" providerId="AD" clId="Web-{9454C84D-AD53-9496-29CB-F56D80C684CB}" dt="2023-02-15T11:19:28.617" v="31" actId="14100"/>
        <pc:sldMkLst>
          <pc:docMk/>
          <pc:sldMk cId="4174133249" sldId="265"/>
        </pc:sldMkLst>
        <pc:spChg chg="mod">
          <ac:chgData name="David Haagensen (5249412)" userId="S::5249412@student.gloscol.ac.uk::6d1dce2e-e96a-42e5-b1c6-18d3b8fda315" providerId="AD" clId="Web-{9454C84D-AD53-9496-29CB-F56D80C684CB}" dt="2023-02-15T11:19:28.617" v="31" actId="14100"/>
          <ac:spMkLst>
            <pc:docMk/>
            <pc:sldMk cId="4174133249" sldId="265"/>
            <ac:spMk id="3" creationId="{FA9CDFFC-FF93-F60B-7E30-3BB645B30179}"/>
          </ac:spMkLst>
        </pc:spChg>
        <pc:picChg chg="mod">
          <ac:chgData name="David Haagensen (5249412)" userId="S::5249412@student.gloscol.ac.uk::6d1dce2e-e96a-42e5-b1c6-18d3b8fda315" providerId="AD" clId="Web-{9454C84D-AD53-9496-29CB-F56D80C684CB}" dt="2023-02-15T11:19:09.726" v="27" actId="1076"/>
          <ac:picMkLst>
            <pc:docMk/>
            <pc:sldMk cId="4174133249" sldId="265"/>
            <ac:picMk id="2" creationId="{4BF654E8-5B02-21A0-6A4B-952D3DB8750F}"/>
          </ac:picMkLst>
        </pc:picChg>
      </pc:sldChg>
      <pc:sldChg chg="modSp">
        <pc:chgData name="David Haagensen (5249412)" userId="S::5249412@student.gloscol.ac.uk::6d1dce2e-e96a-42e5-b1c6-18d3b8fda315" providerId="AD" clId="Web-{9454C84D-AD53-9496-29CB-F56D80C684CB}" dt="2023-02-15T11:46:57.532" v="79"/>
        <pc:sldMkLst>
          <pc:docMk/>
          <pc:sldMk cId="478532122" sldId="272"/>
        </pc:sldMkLst>
        <pc:graphicFrameChg chg="mod modGraphic">
          <ac:chgData name="David Haagensen (5249412)" userId="S::5249412@student.gloscol.ac.uk::6d1dce2e-e96a-42e5-b1c6-18d3b8fda315" providerId="AD" clId="Web-{9454C84D-AD53-9496-29CB-F56D80C684CB}" dt="2023-02-15T11:46:57.532" v="79"/>
          <ac:graphicFrameMkLst>
            <pc:docMk/>
            <pc:sldMk cId="478532122" sldId="272"/>
            <ac:graphicFrameMk id="4" creationId="{5D859D4E-50DE-0D9C-8ADB-9128B966E5A5}"/>
          </ac:graphicFrameMkLst>
        </pc:graphicFrameChg>
      </pc:sldChg>
      <pc:sldChg chg="modSp">
        <pc:chgData name="David Haagensen (5249412)" userId="S::5249412@student.gloscol.ac.uk::6d1dce2e-e96a-42e5-b1c6-18d3b8fda315" providerId="AD" clId="Web-{9454C84D-AD53-9496-29CB-F56D80C684CB}" dt="2023-02-15T11:46:28.828" v="63" actId="1076"/>
        <pc:sldMkLst>
          <pc:docMk/>
          <pc:sldMk cId="2052879262" sldId="277"/>
        </pc:sldMkLst>
        <pc:spChg chg="mod">
          <ac:chgData name="David Haagensen (5249412)" userId="S::5249412@student.gloscol.ac.uk::6d1dce2e-e96a-42e5-b1c6-18d3b8fda315" providerId="AD" clId="Web-{9454C84D-AD53-9496-29CB-F56D80C684CB}" dt="2023-02-15T10:18:32.792" v="26" actId="1076"/>
          <ac:spMkLst>
            <pc:docMk/>
            <pc:sldMk cId="2052879262" sldId="277"/>
            <ac:spMk id="5" creationId="{991AED90-2A98-E7B6-8443-39AA138B00A7}"/>
          </ac:spMkLst>
        </pc:spChg>
        <pc:graphicFrameChg chg="mod modGraphic">
          <ac:chgData name="David Haagensen (5249412)" userId="S::5249412@student.gloscol.ac.uk::6d1dce2e-e96a-42e5-b1c6-18d3b8fda315" providerId="AD" clId="Web-{9454C84D-AD53-9496-29CB-F56D80C684CB}" dt="2023-02-15T11:46:28.828" v="63" actId="1076"/>
          <ac:graphicFrameMkLst>
            <pc:docMk/>
            <pc:sldMk cId="2052879262" sldId="277"/>
            <ac:graphicFrameMk id="4" creationId="{9BD75D6F-8A3E-49D4-78F7-3523B8F89279}"/>
          </ac:graphicFrameMkLst>
        </pc:graphicFrameChg>
      </pc:sldChg>
      <pc:sldChg chg="del">
        <pc:chgData name="David Haagensen (5249412)" userId="S::5249412@student.gloscol.ac.uk::6d1dce2e-e96a-42e5-b1c6-18d3b8fda315" providerId="AD" clId="Web-{9454C84D-AD53-9496-29CB-F56D80C684CB}" dt="2023-02-15T11:19:31.711" v="32"/>
        <pc:sldMkLst>
          <pc:docMk/>
          <pc:sldMk cId="9533595" sldId="278"/>
        </pc:sldMkLst>
      </pc:sldChg>
    </pc:docChg>
  </pc:docChgLst>
  <pc:docChgLst>
    <pc:chgData name="David Haagensen (5249412)" userId="S::5249412@student.gloscol.ac.uk::6d1dce2e-e96a-42e5-b1c6-18d3b8fda315" providerId="AD" clId="Web-{F1142F76-7341-5624-4917-AD8D1F2DBBF5}"/>
    <pc:docChg chg="addSld modSld">
      <pc:chgData name="David Haagensen (5249412)" userId="S::5249412@student.gloscol.ac.uk::6d1dce2e-e96a-42e5-b1c6-18d3b8fda315" providerId="AD" clId="Web-{F1142F76-7341-5624-4917-AD8D1F2DBBF5}" dt="2023-01-31T18:21:53.363" v="36" actId="14100"/>
      <pc:docMkLst>
        <pc:docMk/>
      </pc:docMkLst>
      <pc:sldChg chg="modSp mod setBg">
        <pc:chgData name="David Haagensen (5249412)" userId="S::5249412@student.gloscol.ac.uk::6d1dce2e-e96a-42e5-b1c6-18d3b8fda315" providerId="AD" clId="Web-{F1142F76-7341-5624-4917-AD8D1F2DBBF5}" dt="2023-01-31T18:05:31.437" v="28" actId="14100"/>
        <pc:sldMkLst>
          <pc:docMk/>
          <pc:sldMk cId="342600650" sldId="257"/>
        </pc:sldMkLst>
        <pc:spChg chg="mod">
          <ac:chgData name="David Haagensen (5249412)" userId="S::5249412@student.gloscol.ac.uk::6d1dce2e-e96a-42e5-b1c6-18d3b8fda315" providerId="AD" clId="Web-{F1142F76-7341-5624-4917-AD8D1F2DBBF5}" dt="2023-01-31T18:05:31.437" v="28" actId="14100"/>
          <ac:spMkLst>
            <pc:docMk/>
            <pc:sldMk cId="342600650" sldId="257"/>
            <ac:spMk id="2" creationId="{59BBAC83-7996-1B77-B7E1-BB6DDBD679DA}"/>
          </ac:spMkLst>
        </pc:spChg>
        <pc:picChg chg="mod">
          <ac:chgData name="David Haagensen (5249412)" userId="S::5249412@student.gloscol.ac.uk::6d1dce2e-e96a-42e5-b1c6-18d3b8fda315" providerId="AD" clId="Web-{F1142F76-7341-5624-4917-AD8D1F2DBBF5}" dt="2023-01-31T18:05:16.437" v="25" actId="14100"/>
          <ac:picMkLst>
            <pc:docMk/>
            <pc:sldMk cId="342600650" sldId="257"/>
            <ac:picMk id="4" creationId="{9C6D73B9-E63B-76A7-926E-B5E4CF9709DD}"/>
          </ac:picMkLst>
        </pc:picChg>
      </pc:sldChg>
      <pc:sldChg chg="addSp delSp modSp mod setBg">
        <pc:chgData name="David Haagensen (5249412)" userId="S::5249412@student.gloscol.ac.uk::6d1dce2e-e96a-42e5-b1c6-18d3b8fda315" providerId="AD" clId="Web-{F1142F76-7341-5624-4917-AD8D1F2DBBF5}" dt="2023-01-31T18:04:32.529" v="15"/>
        <pc:sldMkLst>
          <pc:docMk/>
          <pc:sldMk cId="3168070783" sldId="258"/>
        </pc:sldMkLst>
        <pc:spChg chg="del">
          <ac:chgData name="David Haagensen (5249412)" userId="S::5249412@student.gloscol.ac.uk::6d1dce2e-e96a-42e5-b1c6-18d3b8fda315" providerId="AD" clId="Web-{F1142F76-7341-5624-4917-AD8D1F2DBBF5}" dt="2023-01-31T18:03:36.637" v="0"/>
          <ac:spMkLst>
            <pc:docMk/>
            <pc:sldMk cId="3168070783" sldId="258"/>
            <ac:spMk id="2" creationId="{CAA16168-9023-4FAF-9BC1-E1675AF2F6F1}"/>
          </ac:spMkLst>
        </pc:spChg>
        <pc:spChg chg="del mod">
          <ac:chgData name="David Haagensen (5249412)" userId="S::5249412@student.gloscol.ac.uk::6d1dce2e-e96a-42e5-b1c6-18d3b8fda315" providerId="AD" clId="Web-{F1142F76-7341-5624-4917-AD8D1F2DBBF5}" dt="2023-01-31T18:03:51.872" v="8"/>
          <ac:spMkLst>
            <pc:docMk/>
            <pc:sldMk cId="3168070783" sldId="258"/>
            <ac:spMk id="3" creationId="{2FC2AE36-24EA-B557-559F-D0DF9BC99357}"/>
          </ac:spMkLst>
        </pc:spChg>
        <pc:spChg chg="add">
          <ac:chgData name="David Haagensen (5249412)" userId="S::5249412@student.gloscol.ac.uk::6d1dce2e-e96a-42e5-b1c6-18d3b8fda315" providerId="AD" clId="Web-{F1142F76-7341-5624-4917-AD8D1F2DBBF5}" dt="2023-01-31T18:04:32.529" v="15"/>
          <ac:spMkLst>
            <pc:docMk/>
            <pc:sldMk cId="3168070783" sldId="258"/>
            <ac:spMk id="9" creationId="{42A4FC2C-047E-45A5-965D-8E1E3BF09BC6}"/>
          </ac:spMkLst>
        </pc:spChg>
        <pc:picChg chg="add mod ord">
          <ac:chgData name="David Haagensen (5249412)" userId="S::5249412@student.gloscol.ac.uk::6d1dce2e-e96a-42e5-b1c6-18d3b8fda315" providerId="AD" clId="Web-{F1142F76-7341-5624-4917-AD8D1F2DBBF5}" dt="2023-01-31T18:04:32.529" v="15"/>
          <ac:picMkLst>
            <pc:docMk/>
            <pc:sldMk cId="3168070783" sldId="258"/>
            <ac:picMk id="4" creationId="{C0F870E5-D97E-C56E-26E6-1D0C0A3A63CD}"/>
          </ac:picMkLst>
        </pc:picChg>
      </pc:sldChg>
      <pc:sldChg chg="addSp delSp modSp new mod setBg">
        <pc:chgData name="David Haagensen (5249412)" userId="S::5249412@student.gloscol.ac.uk::6d1dce2e-e96a-42e5-b1c6-18d3b8fda315" providerId="AD" clId="Web-{F1142F76-7341-5624-4917-AD8D1F2DBBF5}" dt="2023-01-31T18:04:41.014" v="17"/>
        <pc:sldMkLst>
          <pc:docMk/>
          <pc:sldMk cId="881240646" sldId="259"/>
        </pc:sldMkLst>
        <pc:spChg chg="del">
          <ac:chgData name="David Haagensen (5249412)" userId="S::5249412@student.gloscol.ac.uk::6d1dce2e-e96a-42e5-b1c6-18d3b8fda315" providerId="AD" clId="Web-{F1142F76-7341-5624-4917-AD8D1F2DBBF5}" dt="2023-01-31T18:04:41.014" v="17"/>
          <ac:spMkLst>
            <pc:docMk/>
            <pc:sldMk cId="881240646" sldId="259"/>
            <ac:spMk id="2" creationId="{CAB48E90-BF47-75E7-9D8F-5DAFB219E03F}"/>
          </ac:spMkLst>
        </pc:spChg>
        <pc:spChg chg="del">
          <ac:chgData name="David Haagensen (5249412)" userId="S::5249412@student.gloscol.ac.uk::6d1dce2e-e96a-42e5-b1c6-18d3b8fda315" providerId="AD" clId="Web-{F1142F76-7341-5624-4917-AD8D1F2DBBF5}" dt="2023-01-31T18:03:57.950" v="9"/>
          <ac:spMkLst>
            <pc:docMk/>
            <pc:sldMk cId="881240646" sldId="259"/>
            <ac:spMk id="3" creationId="{3396B2EA-2E80-A524-9D3F-D1097EAA4F5E}"/>
          </ac:spMkLst>
        </pc:spChg>
        <pc:spChg chg="add">
          <ac:chgData name="David Haagensen (5249412)" userId="S::5249412@student.gloscol.ac.uk::6d1dce2e-e96a-42e5-b1c6-18d3b8fda315" providerId="AD" clId="Web-{F1142F76-7341-5624-4917-AD8D1F2DBBF5}" dt="2023-01-31T18:04:41.014" v="17"/>
          <ac:spMkLst>
            <pc:docMk/>
            <pc:sldMk cId="881240646" sldId="259"/>
            <ac:spMk id="9" creationId="{42A4FC2C-047E-45A5-965D-8E1E3BF09BC6}"/>
          </ac:spMkLst>
        </pc:spChg>
        <pc:picChg chg="add mod ord">
          <ac:chgData name="David Haagensen (5249412)" userId="S::5249412@student.gloscol.ac.uk::6d1dce2e-e96a-42e5-b1c6-18d3b8fda315" providerId="AD" clId="Web-{F1142F76-7341-5624-4917-AD8D1F2DBBF5}" dt="2023-01-31T18:04:41.014" v="17"/>
          <ac:picMkLst>
            <pc:docMk/>
            <pc:sldMk cId="881240646" sldId="259"/>
            <ac:picMk id="4" creationId="{6A1CF07F-4AF2-7E6D-3A10-D22937BEF56F}"/>
          </ac:picMkLst>
        </pc:picChg>
      </pc:sldChg>
      <pc:sldChg chg="addSp delSp modSp new mod setBg">
        <pc:chgData name="David Haagensen (5249412)" userId="S::5249412@student.gloscol.ac.uk::6d1dce2e-e96a-42e5-b1c6-18d3b8fda315" providerId="AD" clId="Web-{F1142F76-7341-5624-4917-AD8D1F2DBBF5}" dt="2023-01-31T18:04:37.029" v="16"/>
        <pc:sldMkLst>
          <pc:docMk/>
          <pc:sldMk cId="4162987992" sldId="260"/>
        </pc:sldMkLst>
        <pc:spChg chg="del">
          <ac:chgData name="David Haagensen (5249412)" userId="S::5249412@student.gloscol.ac.uk::6d1dce2e-e96a-42e5-b1c6-18d3b8fda315" providerId="AD" clId="Web-{F1142F76-7341-5624-4917-AD8D1F2DBBF5}" dt="2023-01-31T18:04:37.029" v="16"/>
          <ac:spMkLst>
            <pc:docMk/>
            <pc:sldMk cId="4162987992" sldId="260"/>
            <ac:spMk id="2" creationId="{97EF105A-8B41-A5E4-2F17-20556013EAC8}"/>
          </ac:spMkLst>
        </pc:spChg>
        <pc:spChg chg="del">
          <ac:chgData name="David Haagensen (5249412)" userId="S::5249412@student.gloscol.ac.uk::6d1dce2e-e96a-42e5-b1c6-18d3b8fda315" providerId="AD" clId="Web-{F1142F76-7341-5624-4917-AD8D1F2DBBF5}" dt="2023-01-31T18:04:07.075" v="10"/>
          <ac:spMkLst>
            <pc:docMk/>
            <pc:sldMk cId="4162987992" sldId="260"/>
            <ac:spMk id="3" creationId="{A347D798-2623-C5F0-45BF-A495B30B4756}"/>
          </ac:spMkLst>
        </pc:spChg>
        <pc:spChg chg="add">
          <ac:chgData name="David Haagensen (5249412)" userId="S::5249412@student.gloscol.ac.uk::6d1dce2e-e96a-42e5-b1c6-18d3b8fda315" providerId="AD" clId="Web-{F1142F76-7341-5624-4917-AD8D1F2DBBF5}" dt="2023-01-31T18:04:37.029" v="16"/>
          <ac:spMkLst>
            <pc:docMk/>
            <pc:sldMk cId="4162987992" sldId="260"/>
            <ac:spMk id="9" creationId="{42A4FC2C-047E-45A5-965D-8E1E3BF09BC6}"/>
          </ac:spMkLst>
        </pc:spChg>
        <pc:picChg chg="add mod ord">
          <ac:chgData name="David Haagensen (5249412)" userId="S::5249412@student.gloscol.ac.uk::6d1dce2e-e96a-42e5-b1c6-18d3b8fda315" providerId="AD" clId="Web-{F1142F76-7341-5624-4917-AD8D1F2DBBF5}" dt="2023-01-31T18:04:37.029" v="16"/>
          <ac:picMkLst>
            <pc:docMk/>
            <pc:sldMk cId="4162987992" sldId="260"/>
            <ac:picMk id="4" creationId="{68B53C8E-CC4A-5384-5E2A-4D0BB074C77E}"/>
          </ac:picMkLst>
        </pc:picChg>
      </pc:sldChg>
      <pc:sldChg chg="addSp delSp modSp new mod setBg">
        <pc:chgData name="David Haagensen (5249412)" userId="S::5249412@student.gloscol.ac.uk::6d1dce2e-e96a-42e5-b1c6-18d3b8fda315" providerId="AD" clId="Web-{F1142F76-7341-5624-4917-AD8D1F2DBBF5}" dt="2023-01-31T18:04:44.811" v="18"/>
        <pc:sldMkLst>
          <pc:docMk/>
          <pc:sldMk cId="429317750" sldId="261"/>
        </pc:sldMkLst>
        <pc:spChg chg="del">
          <ac:chgData name="David Haagensen (5249412)" userId="S::5249412@student.gloscol.ac.uk::6d1dce2e-e96a-42e5-b1c6-18d3b8fda315" providerId="AD" clId="Web-{F1142F76-7341-5624-4917-AD8D1F2DBBF5}" dt="2023-01-31T18:04:44.811" v="18"/>
          <ac:spMkLst>
            <pc:docMk/>
            <pc:sldMk cId="429317750" sldId="261"/>
            <ac:spMk id="2" creationId="{40413DC0-FD6A-F032-396C-70614A0A1B27}"/>
          </ac:spMkLst>
        </pc:spChg>
        <pc:spChg chg="del">
          <ac:chgData name="David Haagensen (5249412)" userId="S::5249412@student.gloscol.ac.uk::6d1dce2e-e96a-42e5-b1c6-18d3b8fda315" providerId="AD" clId="Web-{F1142F76-7341-5624-4917-AD8D1F2DBBF5}" dt="2023-01-31T18:04:11.638" v="11"/>
          <ac:spMkLst>
            <pc:docMk/>
            <pc:sldMk cId="429317750" sldId="261"/>
            <ac:spMk id="3" creationId="{62BBA984-8546-B09F-85C5-0819F2F33F85}"/>
          </ac:spMkLst>
        </pc:spChg>
        <pc:spChg chg="add">
          <ac:chgData name="David Haagensen (5249412)" userId="S::5249412@student.gloscol.ac.uk::6d1dce2e-e96a-42e5-b1c6-18d3b8fda315" providerId="AD" clId="Web-{F1142F76-7341-5624-4917-AD8D1F2DBBF5}" dt="2023-01-31T18:04:44.811" v="18"/>
          <ac:spMkLst>
            <pc:docMk/>
            <pc:sldMk cId="429317750" sldId="261"/>
            <ac:spMk id="9" creationId="{42A4FC2C-047E-45A5-965D-8E1E3BF09BC6}"/>
          </ac:spMkLst>
        </pc:spChg>
        <pc:picChg chg="add mod ord">
          <ac:chgData name="David Haagensen (5249412)" userId="S::5249412@student.gloscol.ac.uk::6d1dce2e-e96a-42e5-b1c6-18d3b8fda315" providerId="AD" clId="Web-{F1142F76-7341-5624-4917-AD8D1F2DBBF5}" dt="2023-01-31T18:04:44.811" v="18"/>
          <ac:picMkLst>
            <pc:docMk/>
            <pc:sldMk cId="429317750" sldId="261"/>
            <ac:picMk id="4" creationId="{54222E71-1319-D74F-EBBB-2E4BD74EB119}"/>
          </ac:picMkLst>
        </pc:picChg>
      </pc:sldChg>
      <pc:sldChg chg="addSp delSp modSp new">
        <pc:chgData name="David Haagensen (5249412)" userId="S::5249412@student.gloscol.ac.uk::6d1dce2e-e96a-42e5-b1c6-18d3b8fda315" providerId="AD" clId="Web-{F1142F76-7341-5624-4917-AD8D1F2DBBF5}" dt="2023-01-31T18:06:39.470" v="31"/>
        <pc:sldMkLst>
          <pc:docMk/>
          <pc:sldMk cId="2199212582" sldId="262"/>
        </pc:sldMkLst>
        <pc:spChg chg="del">
          <ac:chgData name="David Haagensen (5249412)" userId="S::5249412@student.gloscol.ac.uk::6d1dce2e-e96a-42e5-b1c6-18d3b8fda315" providerId="AD" clId="Web-{F1142F76-7341-5624-4917-AD8D1F2DBBF5}" dt="2023-01-31T18:05:46.469" v="29"/>
          <ac:spMkLst>
            <pc:docMk/>
            <pc:sldMk cId="2199212582" sldId="262"/>
            <ac:spMk id="2" creationId="{AA012E29-8393-2627-980D-1E8FF689F165}"/>
          </ac:spMkLst>
        </pc:spChg>
        <pc:spChg chg="del mod">
          <ac:chgData name="David Haagensen (5249412)" userId="S::5249412@student.gloscol.ac.uk::6d1dce2e-e96a-42e5-b1c6-18d3b8fda315" providerId="AD" clId="Web-{F1142F76-7341-5624-4917-AD8D1F2DBBF5}" dt="2023-01-31T18:06:39.470" v="31"/>
          <ac:spMkLst>
            <pc:docMk/>
            <pc:sldMk cId="2199212582" sldId="262"/>
            <ac:spMk id="3" creationId="{A6DDB017-C9DA-5402-1B10-1C30AADC34AC}"/>
          </ac:spMkLst>
        </pc:spChg>
        <pc:graphicFrameChg chg="add mod ord modGraphic">
          <ac:chgData name="David Haagensen (5249412)" userId="S::5249412@student.gloscol.ac.uk::6d1dce2e-e96a-42e5-b1c6-18d3b8fda315" providerId="AD" clId="Web-{F1142F76-7341-5624-4917-AD8D1F2DBBF5}" dt="2023-01-31T18:06:39.470" v="31"/>
          <ac:graphicFrameMkLst>
            <pc:docMk/>
            <pc:sldMk cId="2199212582" sldId="262"/>
            <ac:graphicFrameMk id="5" creationId="{EABFC856-E28E-C479-DF24-BEA2285D4537}"/>
          </ac:graphicFrameMkLst>
        </pc:graphicFrameChg>
      </pc:sldChg>
      <pc:sldChg chg="modSp new">
        <pc:chgData name="David Haagensen (5249412)" userId="S::5249412@student.gloscol.ac.uk::6d1dce2e-e96a-42e5-b1c6-18d3b8fda315" providerId="AD" clId="Web-{F1142F76-7341-5624-4917-AD8D1F2DBBF5}" dt="2023-01-31T18:21:53.363" v="36" actId="14100"/>
        <pc:sldMkLst>
          <pc:docMk/>
          <pc:sldMk cId="283931211" sldId="263"/>
        </pc:sldMkLst>
        <pc:spChg chg="mod">
          <ac:chgData name="David Haagensen (5249412)" userId="S::5249412@student.gloscol.ac.uk::6d1dce2e-e96a-42e5-b1c6-18d3b8fda315" providerId="AD" clId="Web-{F1142F76-7341-5624-4917-AD8D1F2DBBF5}" dt="2023-01-31T18:21:53.363" v="36" actId="14100"/>
          <ac:spMkLst>
            <pc:docMk/>
            <pc:sldMk cId="283931211" sldId="263"/>
            <ac:spMk id="3" creationId="{DC3AE117-5559-43F1-4383-58EE67B64118}"/>
          </ac:spMkLst>
        </pc:spChg>
      </pc:sldChg>
    </pc:docChg>
  </pc:docChgLst>
  <pc:docChgLst>
    <pc:chgData name="David Haagensen (5249412)" userId="S::5249412@student.gloscol.ac.uk::6d1dce2e-e96a-42e5-b1c6-18d3b8fda315" providerId="AD" clId="Web-{A51DF4FA-FF94-8863-CE9E-D4A8C48162AF}"/>
    <pc:docChg chg="addSld delSld modSld sldOrd">
      <pc:chgData name="David Haagensen (5249412)" userId="S::5249412@student.gloscol.ac.uk::6d1dce2e-e96a-42e5-b1c6-18d3b8fda315" providerId="AD" clId="Web-{A51DF4FA-FF94-8863-CE9E-D4A8C48162AF}" dt="2023-02-01T22:23:49.312" v="1908"/>
      <pc:docMkLst>
        <pc:docMk/>
      </pc:docMkLst>
      <pc:sldChg chg="addSp modSp">
        <pc:chgData name="David Haagensen (5249412)" userId="S::5249412@student.gloscol.ac.uk::6d1dce2e-e96a-42e5-b1c6-18d3b8fda315" providerId="AD" clId="Web-{A51DF4FA-FF94-8863-CE9E-D4A8C48162AF}" dt="2023-02-01T19:48:45.442" v="602" actId="14100"/>
        <pc:sldMkLst>
          <pc:docMk/>
          <pc:sldMk cId="342600650" sldId="257"/>
        </pc:sldMkLst>
        <pc:spChg chg="mod">
          <ac:chgData name="David Haagensen (5249412)" userId="S::5249412@student.gloscol.ac.uk::6d1dce2e-e96a-42e5-b1c6-18d3b8fda315" providerId="AD" clId="Web-{A51DF4FA-FF94-8863-CE9E-D4A8C48162AF}" dt="2023-02-01T19:33:48.607" v="329" actId="14100"/>
          <ac:spMkLst>
            <pc:docMk/>
            <pc:sldMk cId="342600650" sldId="257"/>
            <ac:spMk id="2" creationId="{59BBAC83-7996-1B77-B7E1-BB6DDBD679DA}"/>
          </ac:spMkLst>
        </pc:spChg>
        <pc:spChg chg="mod">
          <ac:chgData name="David Haagensen (5249412)" userId="S::5249412@student.gloscol.ac.uk::6d1dce2e-e96a-42e5-b1c6-18d3b8fda315" providerId="AD" clId="Web-{A51DF4FA-FF94-8863-CE9E-D4A8C48162AF}" dt="2023-02-01T19:36:39.518" v="390" actId="20577"/>
          <ac:spMkLst>
            <pc:docMk/>
            <pc:sldMk cId="342600650" sldId="257"/>
            <ac:spMk id="3" creationId="{9AF6BA47-D3B8-E5F5-8223-46BE6B5662AC}"/>
          </ac:spMkLst>
        </pc:spChg>
        <pc:spChg chg="mod">
          <ac:chgData name="David Haagensen (5249412)" userId="S::5249412@student.gloscol.ac.uk::6d1dce2e-e96a-42e5-b1c6-18d3b8fda315" providerId="AD" clId="Web-{A51DF4FA-FF94-8863-CE9E-D4A8C48162AF}" dt="2023-02-01T19:36:35.049" v="388" actId="20577"/>
          <ac:spMkLst>
            <pc:docMk/>
            <pc:sldMk cId="342600650" sldId="257"/>
            <ac:spMk id="5" creationId="{A54DDF12-B0D0-B337-5116-5862B367250C}"/>
          </ac:spMkLst>
        </pc:spChg>
        <pc:picChg chg="mod">
          <ac:chgData name="David Haagensen (5249412)" userId="S::5249412@student.gloscol.ac.uk::6d1dce2e-e96a-42e5-b1c6-18d3b8fda315" providerId="AD" clId="Web-{A51DF4FA-FF94-8863-CE9E-D4A8C48162AF}" dt="2023-02-01T19:48:42.145" v="601" actId="14100"/>
          <ac:picMkLst>
            <pc:docMk/>
            <pc:sldMk cId="342600650" sldId="257"/>
            <ac:picMk id="4" creationId="{9C6D73B9-E63B-76A7-926E-B5E4CF9709DD}"/>
          </ac:picMkLst>
        </pc:picChg>
        <pc:cxnChg chg="add mod">
          <ac:chgData name="David Haagensen (5249412)" userId="S::5249412@student.gloscol.ac.uk::6d1dce2e-e96a-42e5-b1c6-18d3b8fda315" providerId="AD" clId="Web-{A51DF4FA-FF94-8863-CE9E-D4A8C48162AF}" dt="2023-02-01T19:35:49.204" v="368" actId="14100"/>
          <ac:cxnSpMkLst>
            <pc:docMk/>
            <pc:sldMk cId="342600650" sldId="257"/>
            <ac:cxnSpMk id="6" creationId="{9948E09D-61BC-208D-9D0D-C53300307071}"/>
          </ac:cxnSpMkLst>
        </pc:cxnChg>
        <pc:cxnChg chg="add mod">
          <ac:chgData name="David Haagensen (5249412)" userId="S::5249412@student.gloscol.ac.uk::6d1dce2e-e96a-42e5-b1c6-18d3b8fda315" providerId="AD" clId="Web-{A51DF4FA-FF94-8863-CE9E-D4A8C48162AF}" dt="2023-02-01T19:48:45.442" v="602" actId="14100"/>
          <ac:cxnSpMkLst>
            <pc:docMk/>
            <pc:sldMk cId="342600650" sldId="257"/>
            <ac:cxnSpMk id="7" creationId="{C26E8E45-61A7-71AE-4FFF-89CAC86D394A}"/>
          </ac:cxnSpMkLst>
        </pc:cxnChg>
      </pc:sldChg>
      <pc:sldChg chg="addSp delSp modSp">
        <pc:chgData name="David Haagensen (5249412)" userId="S::5249412@student.gloscol.ac.uk::6d1dce2e-e96a-42e5-b1c6-18d3b8fda315" providerId="AD" clId="Web-{A51DF4FA-FF94-8863-CE9E-D4A8C48162AF}" dt="2023-02-01T19:47:40.846" v="600" actId="20577"/>
        <pc:sldMkLst>
          <pc:docMk/>
          <pc:sldMk cId="3168070783" sldId="258"/>
        </pc:sldMkLst>
        <pc:spChg chg="mod">
          <ac:chgData name="David Haagensen (5249412)" userId="S::5249412@student.gloscol.ac.uk::6d1dce2e-e96a-42e5-b1c6-18d3b8fda315" providerId="AD" clId="Web-{A51DF4FA-FF94-8863-CE9E-D4A8C48162AF}" dt="2023-02-01T19:47:40.846" v="600" actId="20577"/>
          <ac:spMkLst>
            <pc:docMk/>
            <pc:sldMk cId="3168070783" sldId="258"/>
            <ac:spMk id="2" creationId="{9394A7DE-47C3-52A0-B95A-88966CBE80BC}"/>
          </ac:spMkLst>
        </pc:spChg>
        <pc:spChg chg="del">
          <ac:chgData name="David Haagensen (5249412)" userId="S::5249412@student.gloscol.ac.uk::6d1dce2e-e96a-42e5-b1c6-18d3b8fda315" providerId="AD" clId="Web-{A51DF4FA-FF94-8863-CE9E-D4A8C48162AF}" dt="2023-02-01T19:37:23.409" v="397"/>
          <ac:spMkLst>
            <pc:docMk/>
            <pc:sldMk cId="3168070783" sldId="258"/>
            <ac:spMk id="3" creationId="{293650FA-B36C-B1E7-B3C4-40E447E4F388}"/>
          </ac:spMkLst>
        </pc:spChg>
        <pc:spChg chg="mod">
          <ac:chgData name="David Haagensen (5249412)" userId="S::5249412@student.gloscol.ac.uk::6d1dce2e-e96a-42e5-b1c6-18d3b8fda315" providerId="AD" clId="Web-{A51DF4FA-FF94-8863-CE9E-D4A8C48162AF}" dt="2023-02-01T19:46:52.877" v="584" actId="20577"/>
          <ac:spMkLst>
            <pc:docMk/>
            <pc:sldMk cId="3168070783" sldId="258"/>
            <ac:spMk id="5" creationId="{A7EDB495-EC8C-B5FB-463A-CC61A3AE8E27}"/>
          </ac:spMkLst>
        </pc:spChg>
        <pc:picChg chg="mod">
          <ac:chgData name="David Haagensen (5249412)" userId="S::5249412@student.gloscol.ac.uk::6d1dce2e-e96a-42e5-b1c6-18d3b8fda315" providerId="AD" clId="Web-{A51DF4FA-FF94-8863-CE9E-D4A8C48162AF}" dt="2023-02-01T19:37:38.144" v="401" actId="14100"/>
          <ac:picMkLst>
            <pc:docMk/>
            <pc:sldMk cId="3168070783" sldId="258"/>
            <ac:picMk id="4" creationId="{C0F870E5-D97E-C56E-26E6-1D0C0A3A63CD}"/>
          </ac:picMkLst>
        </pc:picChg>
        <pc:cxnChg chg="add mod">
          <ac:chgData name="David Haagensen (5249412)" userId="S::5249412@student.gloscol.ac.uk::6d1dce2e-e96a-42e5-b1c6-18d3b8fda315" providerId="AD" clId="Web-{A51DF4FA-FF94-8863-CE9E-D4A8C48162AF}" dt="2023-02-01T19:37:44.660" v="403" actId="14100"/>
          <ac:cxnSpMkLst>
            <pc:docMk/>
            <pc:sldMk cId="3168070783" sldId="258"/>
            <ac:cxnSpMk id="6" creationId="{126907D6-1021-51DF-170B-FBE262125303}"/>
          </ac:cxnSpMkLst>
        </pc:cxnChg>
        <pc:cxnChg chg="add mod">
          <ac:chgData name="David Haagensen (5249412)" userId="S::5249412@student.gloscol.ac.uk::6d1dce2e-e96a-42e5-b1c6-18d3b8fda315" providerId="AD" clId="Web-{A51DF4FA-FF94-8863-CE9E-D4A8C48162AF}" dt="2023-02-01T19:38:46.552" v="433"/>
          <ac:cxnSpMkLst>
            <pc:docMk/>
            <pc:sldMk cId="3168070783" sldId="258"/>
            <ac:cxnSpMk id="7" creationId="{26E41F32-E847-4123-EA30-F93397CD121C}"/>
          </ac:cxnSpMkLst>
        </pc:cxnChg>
      </pc:sldChg>
      <pc:sldChg chg="addSp modSp">
        <pc:chgData name="David Haagensen (5249412)" userId="S::5249412@student.gloscol.ac.uk::6d1dce2e-e96a-42e5-b1c6-18d3b8fda315" providerId="AD" clId="Web-{A51DF4FA-FF94-8863-CE9E-D4A8C48162AF}" dt="2023-02-01T19:46:07.750" v="578" actId="20577"/>
        <pc:sldMkLst>
          <pc:docMk/>
          <pc:sldMk cId="881240646" sldId="259"/>
        </pc:sldMkLst>
        <pc:spChg chg="add mod">
          <ac:chgData name="David Haagensen (5249412)" userId="S::5249412@student.gloscol.ac.uk::6d1dce2e-e96a-42e5-b1c6-18d3b8fda315" providerId="AD" clId="Web-{A51DF4FA-FF94-8863-CE9E-D4A8C48162AF}" dt="2023-02-01T19:46:07.750" v="578" actId="20577"/>
          <ac:spMkLst>
            <pc:docMk/>
            <pc:sldMk cId="881240646" sldId="259"/>
            <ac:spMk id="2" creationId="{F9D2806D-3B7D-A0E9-FEC6-E8B6FAD4863A}"/>
          </ac:spMkLst>
        </pc:spChg>
        <pc:spChg chg="add mod">
          <ac:chgData name="David Haagensen (5249412)" userId="S::5249412@student.gloscol.ac.uk::6d1dce2e-e96a-42e5-b1c6-18d3b8fda315" providerId="AD" clId="Web-{A51DF4FA-FF94-8863-CE9E-D4A8C48162AF}" dt="2023-02-01T19:41:20.775" v="486" actId="1076"/>
          <ac:spMkLst>
            <pc:docMk/>
            <pc:sldMk cId="881240646" sldId="259"/>
            <ac:spMk id="5" creationId="{83F31CD2-25E1-BB52-554E-BB55366B9ECD}"/>
          </ac:spMkLst>
        </pc:spChg>
        <pc:picChg chg="mod">
          <ac:chgData name="David Haagensen (5249412)" userId="S::5249412@student.gloscol.ac.uk::6d1dce2e-e96a-42e5-b1c6-18d3b8fda315" providerId="AD" clId="Web-{A51DF4FA-FF94-8863-CE9E-D4A8C48162AF}" dt="2023-02-01T19:39:07.068" v="436" actId="14100"/>
          <ac:picMkLst>
            <pc:docMk/>
            <pc:sldMk cId="881240646" sldId="259"/>
            <ac:picMk id="4" creationId="{6A1CF07F-4AF2-7E6D-3A10-D22937BEF56F}"/>
          </ac:picMkLst>
        </pc:picChg>
        <pc:cxnChg chg="add mod">
          <ac:chgData name="David Haagensen (5249412)" userId="S::5249412@student.gloscol.ac.uk::6d1dce2e-e96a-42e5-b1c6-18d3b8fda315" providerId="AD" clId="Web-{A51DF4FA-FF94-8863-CE9E-D4A8C48162AF}" dt="2023-02-01T19:39:57.804" v="460"/>
          <ac:cxnSpMkLst>
            <pc:docMk/>
            <pc:sldMk cId="881240646" sldId="259"/>
            <ac:cxnSpMk id="3" creationId="{C4DCF8B9-A67B-8105-1F5A-DA48804D0804}"/>
          </ac:cxnSpMkLst>
        </pc:cxnChg>
        <pc:cxnChg chg="add mod">
          <ac:chgData name="David Haagensen (5249412)" userId="S::5249412@student.gloscol.ac.uk::6d1dce2e-e96a-42e5-b1c6-18d3b8fda315" providerId="AD" clId="Web-{A51DF4FA-FF94-8863-CE9E-D4A8C48162AF}" dt="2023-02-01T19:41:29.353" v="488" actId="14100"/>
          <ac:cxnSpMkLst>
            <pc:docMk/>
            <pc:sldMk cId="881240646" sldId="259"/>
            <ac:cxnSpMk id="6" creationId="{94ABC2FD-BCC2-C957-6AAB-97D8BEE5D398}"/>
          </ac:cxnSpMkLst>
        </pc:cxnChg>
        <pc:cxnChg chg="add mod">
          <ac:chgData name="David Haagensen (5249412)" userId="S::5249412@student.gloscol.ac.uk::6d1dce2e-e96a-42e5-b1c6-18d3b8fda315" providerId="AD" clId="Web-{A51DF4FA-FF94-8863-CE9E-D4A8C48162AF}" dt="2023-02-01T19:41:25.243" v="487" actId="14100"/>
          <ac:cxnSpMkLst>
            <pc:docMk/>
            <pc:sldMk cId="881240646" sldId="259"/>
            <ac:cxnSpMk id="7" creationId="{46438F6A-0424-8DA6-AE9C-214DF55F6E90}"/>
          </ac:cxnSpMkLst>
        </pc:cxnChg>
      </pc:sldChg>
      <pc:sldChg chg="addSp modSp">
        <pc:chgData name="David Haagensen (5249412)" userId="S::5249412@student.gloscol.ac.uk::6d1dce2e-e96a-42e5-b1c6-18d3b8fda315" providerId="AD" clId="Web-{A51DF4FA-FF94-8863-CE9E-D4A8C48162AF}" dt="2023-02-01T19:43:03.074" v="536"/>
        <pc:sldMkLst>
          <pc:docMk/>
          <pc:sldMk cId="4162987992" sldId="260"/>
        </pc:sldMkLst>
        <pc:spChg chg="add mod">
          <ac:chgData name="David Haagensen (5249412)" userId="S::5249412@student.gloscol.ac.uk::6d1dce2e-e96a-42e5-b1c6-18d3b8fda315" providerId="AD" clId="Web-{A51DF4FA-FF94-8863-CE9E-D4A8C48162AF}" dt="2023-02-01T19:42:40.027" v="530" actId="14100"/>
          <ac:spMkLst>
            <pc:docMk/>
            <pc:sldMk cId="4162987992" sldId="260"/>
            <ac:spMk id="2" creationId="{2318F54F-67AD-31A9-92AD-2F1641C548F0}"/>
          </ac:spMkLst>
        </pc:spChg>
        <pc:picChg chg="mod">
          <ac:chgData name="David Haagensen (5249412)" userId="S::5249412@student.gloscol.ac.uk::6d1dce2e-e96a-42e5-b1c6-18d3b8fda315" providerId="AD" clId="Web-{A51DF4FA-FF94-8863-CE9E-D4A8C48162AF}" dt="2023-02-01T19:42:44.339" v="532" actId="1076"/>
          <ac:picMkLst>
            <pc:docMk/>
            <pc:sldMk cId="4162987992" sldId="260"/>
            <ac:picMk id="4" creationId="{68B53C8E-CC4A-5384-5E2A-4D0BB074C77E}"/>
          </ac:picMkLst>
        </pc:picChg>
        <pc:cxnChg chg="add mod">
          <ac:chgData name="David Haagensen (5249412)" userId="S::5249412@student.gloscol.ac.uk::6d1dce2e-e96a-42e5-b1c6-18d3b8fda315" providerId="AD" clId="Web-{A51DF4FA-FF94-8863-CE9E-D4A8C48162AF}" dt="2023-02-01T19:43:03.074" v="536"/>
          <ac:cxnSpMkLst>
            <pc:docMk/>
            <pc:sldMk cId="4162987992" sldId="260"/>
            <ac:cxnSpMk id="3" creationId="{DA08FAC2-C2E2-A707-95C0-99665A5C6D0C}"/>
          </ac:cxnSpMkLst>
        </pc:cxnChg>
      </pc:sldChg>
      <pc:sldChg chg="addSp modSp">
        <pc:chgData name="David Haagensen (5249412)" userId="S::5249412@student.gloscol.ac.uk::6d1dce2e-e96a-42e5-b1c6-18d3b8fda315" providerId="AD" clId="Web-{A51DF4FA-FF94-8863-CE9E-D4A8C48162AF}" dt="2023-02-01T19:44:46.248" v="576" actId="20577"/>
        <pc:sldMkLst>
          <pc:docMk/>
          <pc:sldMk cId="429317750" sldId="261"/>
        </pc:sldMkLst>
        <pc:spChg chg="add mod">
          <ac:chgData name="David Haagensen (5249412)" userId="S::5249412@student.gloscol.ac.uk::6d1dce2e-e96a-42e5-b1c6-18d3b8fda315" providerId="AD" clId="Web-{A51DF4FA-FF94-8863-CE9E-D4A8C48162AF}" dt="2023-02-01T19:44:46.248" v="576" actId="20577"/>
          <ac:spMkLst>
            <pc:docMk/>
            <pc:sldMk cId="429317750" sldId="261"/>
            <ac:spMk id="2" creationId="{77DD3DD5-E7CA-0363-20F1-EE0E1D0B330B}"/>
          </ac:spMkLst>
        </pc:spChg>
        <pc:picChg chg="mod">
          <ac:chgData name="David Haagensen (5249412)" userId="S::5249412@student.gloscol.ac.uk::6d1dce2e-e96a-42e5-b1c6-18d3b8fda315" providerId="AD" clId="Web-{A51DF4FA-FF94-8863-CE9E-D4A8C48162AF}" dt="2023-02-01T19:43:28.950" v="541" actId="14100"/>
          <ac:picMkLst>
            <pc:docMk/>
            <pc:sldMk cId="429317750" sldId="261"/>
            <ac:picMk id="4" creationId="{54222E71-1319-D74F-EBBB-2E4BD74EB119}"/>
          </ac:picMkLst>
        </pc:picChg>
        <pc:cxnChg chg="add mod">
          <ac:chgData name="David Haagensen (5249412)" userId="S::5249412@student.gloscol.ac.uk::6d1dce2e-e96a-42e5-b1c6-18d3b8fda315" providerId="AD" clId="Web-{A51DF4FA-FF94-8863-CE9E-D4A8C48162AF}" dt="2023-02-01T19:44:23.701" v="563" actId="14100"/>
          <ac:cxnSpMkLst>
            <pc:docMk/>
            <pc:sldMk cId="429317750" sldId="261"/>
            <ac:cxnSpMk id="3" creationId="{07640FEC-88A5-7096-6D6B-7F614DE71966}"/>
          </ac:cxnSpMkLst>
        </pc:cxnChg>
      </pc:sldChg>
      <pc:sldChg chg="modSp">
        <pc:chgData name="David Haagensen (5249412)" userId="S::5249412@student.gloscol.ac.uk::6d1dce2e-e96a-42e5-b1c6-18d3b8fda315" providerId="AD" clId="Web-{A51DF4FA-FF94-8863-CE9E-D4A8C48162AF}" dt="2023-02-01T21:48:33.428" v="1451" actId="14100"/>
        <pc:sldMkLst>
          <pc:docMk/>
          <pc:sldMk cId="2199212582" sldId="262"/>
        </pc:sldMkLst>
        <pc:spChg chg="mod">
          <ac:chgData name="David Haagensen (5249412)" userId="S::5249412@student.gloscol.ac.uk::6d1dce2e-e96a-42e5-b1c6-18d3b8fda315" providerId="AD" clId="Web-{A51DF4FA-FF94-8863-CE9E-D4A8C48162AF}" dt="2023-02-01T21:48:33.428" v="1451" actId="14100"/>
          <ac:spMkLst>
            <pc:docMk/>
            <pc:sldMk cId="2199212582" sldId="262"/>
            <ac:spMk id="2" creationId="{DF82301F-E96A-DFDD-530A-1F6338F9DB9B}"/>
          </ac:spMkLst>
        </pc:spChg>
      </pc:sldChg>
      <pc:sldChg chg="delSp modSp">
        <pc:chgData name="David Haagensen (5249412)" userId="S::5249412@student.gloscol.ac.uk::6d1dce2e-e96a-42e5-b1c6-18d3b8fda315" providerId="AD" clId="Web-{A51DF4FA-FF94-8863-CE9E-D4A8C48162AF}" dt="2023-02-01T20:33:28.788" v="955" actId="1076"/>
        <pc:sldMkLst>
          <pc:docMk/>
          <pc:sldMk cId="283931211" sldId="263"/>
        </pc:sldMkLst>
        <pc:spChg chg="del">
          <ac:chgData name="David Haagensen (5249412)" userId="S::5249412@student.gloscol.ac.uk::6d1dce2e-e96a-42e5-b1c6-18d3b8fda315" providerId="AD" clId="Web-{A51DF4FA-FF94-8863-CE9E-D4A8C48162AF}" dt="2023-02-01T15:06:31.221" v="85"/>
          <ac:spMkLst>
            <pc:docMk/>
            <pc:sldMk cId="283931211" sldId="263"/>
            <ac:spMk id="2" creationId="{F4B21818-EC47-CCDB-646F-786540C65A65}"/>
          </ac:spMkLst>
        </pc:spChg>
        <pc:spChg chg="mod">
          <ac:chgData name="David Haagensen (5249412)" userId="S::5249412@student.gloscol.ac.uk::6d1dce2e-e96a-42e5-b1c6-18d3b8fda315" providerId="AD" clId="Web-{A51DF4FA-FF94-8863-CE9E-D4A8C48162AF}" dt="2023-02-01T20:33:28.788" v="955" actId="1076"/>
          <ac:spMkLst>
            <pc:docMk/>
            <pc:sldMk cId="283931211" sldId="263"/>
            <ac:spMk id="3" creationId="{DC3AE117-5559-43F1-4383-58EE67B64118}"/>
          </ac:spMkLst>
        </pc:spChg>
      </pc:sldChg>
      <pc:sldChg chg="addSp delSp modSp del ord">
        <pc:chgData name="David Haagensen (5249412)" userId="S::5249412@student.gloscol.ac.uk::6d1dce2e-e96a-42e5-b1c6-18d3b8fda315" providerId="AD" clId="Web-{A51DF4FA-FF94-8863-CE9E-D4A8C48162AF}" dt="2023-02-01T19:50:48.789" v="649"/>
        <pc:sldMkLst>
          <pc:docMk/>
          <pc:sldMk cId="546958768" sldId="264"/>
        </pc:sldMkLst>
        <pc:spChg chg="add del">
          <ac:chgData name="David Haagensen (5249412)" userId="S::5249412@student.gloscol.ac.uk::6d1dce2e-e96a-42e5-b1c6-18d3b8fda315" providerId="AD" clId="Web-{A51DF4FA-FF94-8863-CE9E-D4A8C48162AF}" dt="2023-02-01T14:51:18.827" v="7"/>
          <ac:spMkLst>
            <pc:docMk/>
            <pc:sldMk cId="546958768" sldId="264"/>
            <ac:spMk id="2" creationId="{207F48C0-9516-46C3-2F67-90DA90D18786}"/>
          </ac:spMkLst>
        </pc:spChg>
        <pc:graphicFrameChg chg="add mod modGraphic">
          <ac:chgData name="David Haagensen (5249412)" userId="S::5249412@student.gloscol.ac.uk::6d1dce2e-e96a-42e5-b1c6-18d3b8fda315" providerId="AD" clId="Web-{A51DF4FA-FF94-8863-CE9E-D4A8C48162AF}" dt="2023-02-01T15:03:22.295" v="56"/>
          <ac:graphicFrameMkLst>
            <pc:docMk/>
            <pc:sldMk cId="546958768" sldId="264"/>
            <ac:graphicFrameMk id="4" creationId="{40E645AC-018F-64CB-7CFA-4EDFD504D9AA}"/>
          </ac:graphicFrameMkLst>
        </pc:graphicFrameChg>
      </pc:sldChg>
      <pc:sldChg chg="addSp modSp new">
        <pc:chgData name="David Haagensen (5249412)" userId="S::5249412@student.gloscol.ac.uk::6d1dce2e-e96a-42e5-b1c6-18d3b8fda315" providerId="AD" clId="Web-{A51DF4FA-FF94-8863-CE9E-D4A8C48162AF}" dt="2023-02-01T20:08:11.161" v="720" actId="20577"/>
        <pc:sldMkLst>
          <pc:docMk/>
          <pc:sldMk cId="4174133249" sldId="265"/>
        </pc:sldMkLst>
        <pc:spChg chg="add mod">
          <ac:chgData name="David Haagensen (5249412)" userId="S::5249412@student.gloscol.ac.uk::6d1dce2e-e96a-42e5-b1c6-18d3b8fda315" providerId="AD" clId="Web-{A51DF4FA-FF94-8863-CE9E-D4A8C48162AF}" dt="2023-02-01T15:05:53.970" v="80" actId="14100"/>
          <ac:spMkLst>
            <pc:docMk/>
            <pc:sldMk cId="4174133249" sldId="265"/>
            <ac:spMk id="3" creationId="{FA9CDFFC-FF93-F60B-7E30-3BB645B30179}"/>
          </ac:spMkLst>
        </pc:spChg>
        <pc:spChg chg="add mod">
          <ac:chgData name="David Haagensen (5249412)" userId="S::5249412@student.gloscol.ac.uk::6d1dce2e-e96a-42e5-b1c6-18d3b8fda315" providerId="AD" clId="Web-{A51DF4FA-FF94-8863-CE9E-D4A8C48162AF}" dt="2023-02-01T20:06:48.362" v="687" actId="1076"/>
          <ac:spMkLst>
            <pc:docMk/>
            <pc:sldMk cId="4174133249" sldId="265"/>
            <ac:spMk id="4" creationId="{A714A473-F1DB-C07B-0C2C-50710D222FAC}"/>
          </ac:spMkLst>
        </pc:spChg>
        <pc:spChg chg="add mod">
          <ac:chgData name="David Haagensen (5249412)" userId="S::5249412@student.gloscol.ac.uk::6d1dce2e-e96a-42e5-b1c6-18d3b8fda315" providerId="AD" clId="Web-{A51DF4FA-FF94-8863-CE9E-D4A8C48162AF}" dt="2023-02-01T20:08:11.161" v="720" actId="20577"/>
          <ac:spMkLst>
            <pc:docMk/>
            <pc:sldMk cId="4174133249" sldId="265"/>
            <ac:spMk id="5" creationId="{F8CB4518-0CD2-9F63-6F17-D2C1C6E19C30}"/>
          </ac:spMkLst>
        </pc:spChg>
        <pc:picChg chg="add mod">
          <ac:chgData name="David Haagensen (5249412)" userId="S::5249412@student.gloscol.ac.uk::6d1dce2e-e96a-42e5-b1c6-18d3b8fda315" providerId="AD" clId="Web-{A51DF4FA-FF94-8863-CE9E-D4A8C48162AF}" dt="2023-02-01T19:51:00.148" v="651" actId="1076"/>
          <ac:picMkLst>
            <pc:docMk/>
            <pc:sldMk cId="4174133249" sldId="265"/>
            <ac:picMk id="2" creationId="{4BF654E8-5B02-21A0-6A4B-952D3DB8750F}"/>
          </ac:picMkLst>
        </pc:picChg>
        <pc:cxnChg chg="add mod">
          <ac:chgData name="David Haagensen (5249412)" userId="S::5249412@student.gloscol.ac.uk::6d1dce2e-e96a-42e5-b1c6-18d3b8fda315" providerId="AD" clId="Web-{A51DF4FA-FF94-8863-CE9E-D4A8C48162AF}" dt="2023-02-01T20:06:54.519" v="689" actId="14100"/>
          <ac:cxnSpMkLst>
            <pc:docMk/>
            <pc:sldMk cId="4174133249" sldId="265"/>
            <ac:cxnSpMk id="6" creationId="{DF77C4FE-B938-A4A9-E995-E15D452C11D7}"/>
          </ac:cxnSpMkLst>
        </pc:cxnChg>
        <pc:cxnChg chg="add mod">
          <ac:chgData name="David Haagensen (5249412)" userId="S::5249412@student.gloscol.ac.uk::6d1dce2e-e96a-42e5-b1c6-18d3b8fda315" providerId="AD" clId="Web-{A51DF4FA-FF94-8863-CE9E-D4A8C48162AF}" dt="2023-02-01T20:07:55.880" v="715"/>
          <ac:cxnSpMkLst>
            <pc:docMk/>
            <pc:sldMk cId="4174133249" sldId="265"/>
            <ac:cxnSpMk id="7" creationId="{CACE1080-BD4C-43A2-A60D-F00CB63A2C2B}"/>
          </ac:cxnSpMkLst>
        </pc:cxnChg>
      </pc:sldChg>
      <pc:sldChg chg="addSp modSp new">
        <pc:chgData name="David Haagensen (5249412)" userId="S::5249412@student.gloscol.ac.uk::6d1dce2e-e96a-42e5-b1c6-18d3b8fda315" providerId="AD" clId="Web-{A51DF4FA-FF94-8863-CE9E-D4A8C48162AF}" dt="2023-02-01T20:22:06.797" v="738"/>
        <pc:sldMkLst>
          <pc:docMk/>
          <pc:sldMk cId="1903714133" sldId="266"/>
        </pc:sldMkLst>
        <pc:spChg chg="add mod">
          <ac:chgData name="David Haagensen (5249412)" userId="S::5249412@student.gloscol.ac.uk::6d1dce2e-e96a-42e5-b1c6-18d3b8fda315" providerId="AD" clId="Web-{A51DF4FA-FF94-8863-CE9E-D4A8C48162AF}" dt="2023-02-01T20:21:48" v="734" actId="20577"/>
          <ac:spMkLst>
            <pc:docMk/>
            <pc:sldMk cId="1903714133" sldId="266"/>
            <ac:spMk id="3" creationId="{9100EAF7-6B1C-8B75-675E-16F0194AAF14}"/>
          </ac:spMkLst>
        </pc:spChg>
        <pc:picChg chg="add mod">
          <ac:chgData name="David Haagensen (5249412)" userId="S::5249412@student.gloscol.ac.uk::6d1dce2e-e96a-42e5-b1c6-18d3b8fda315" providerId="AD" clId="Web-{A51DF4FA-FF94-8863-CE9E-D4A8C48162AF}" dt="2023-02-01T15:00:21.260" v="20" actId="14100"/>
          <ac:picMkLst>
            <pc:docMk/>
            <pc:sldMk cId="1903714133" sldId="266"/>
            <ac:picMk id="2" creationId="{4AB0B2EB-EE65-F99E-AA83-9C060810BDB0}"/>
          </ac:picMkLst>
        </pc:picChg>
        <pc:cxnChg chg="add mod">
          <ac:chgData name="David Haagensen (5249412)" userId="S::5249412@student.gloscol.ac.uk::6d1dce2e-e96a-42e5-b1c6-18d3b8fda315" providerId="AD" clId="Web-{A51DF4FA-FF94-8863-CE9E-D4A8C48162AF}" dt="2023-02-01T20:22:06.797" v="738"/>
          <ac:cxnSpMkLst>
            <pc:docMk/>
            <pc:sldMk cId="1903714133" sldId="266"/>
            <ac:cxnSpMk id="4" creationId="{1EEFECBD-8CEC-2A53-A894-A1E6E01F8647}"/>
          </ac:cxnSpMkLst>
        </pc:cxnChg>
      </pc:sldChg>
      <pc:sldChg chg="addSp modSp new">
        <pc:chgData name="David Haagensen (5249412)" userId="S::5249412@student.gloscol.ac.uk::6d1dce2e-e96a-42e5-b1c6-18d3b8fda315" providerId="AD" clId="Web-{A51DF4FA-FF94-8863-CE9E-D4A8C48162AF}" dt="2023-02-01T20:23:15.596" v="763"/>
        <pc:sldMkLst>
          <pc:docMk/>
          <pc:sldMk cId="548232095" sldId="267"/>
        </pc:sldMkLst>
        <pc:spChg chg="add mod">
          <ac:chgData name="David Haagensen (5249412)" userId="S::5249412@student.gloscol.ac.uk::6d1dce2e-e96a-42e5-b1c6-18d3b8fda315" providerId="AD" clId="Web-{A51DF4FA-FF94-8863-CE9E-D4A8C48162AF}" dt="2023-02-01T20:22:59.017" v="759" actId="20577"/>
          <ac:spMkLst>
            <pc:docMk/>
            <pc:sldMk cId="548232095" sldId="267"/>
            <ac:spMk id="3" creationId="{429F27A8-07D3-407A-7994-FFE3140A1756}"/>
          </ac:spMkLst>
        </pc:spChg>
        <pc:picChg chg="add mod">
          <ac:chgData name="David Haagensen (5249412)" userId="S::5249412@student.gloscol.ac.uk::6d1dce2e-e96a-42e5-b1c6-18d3b8fda315" providerId="AD" clId="Web-{A51DF4FA-FF94-8863-CE9E-D4A8C48162AF}" dt="2023-02-01T20:22:28.938" v="741" actId="14100"/>
          <ac:picMkLst>
            <pc:docMk/>
            <pc:sldMk cId="548232095" sldId="267"/>
            <ac:picMk id="2" creationId="{6D54310E-C70F-1781-B021-18F245EA1C59}"/>
          </ac:picMkLst>
        </pc:picChg>
        <pc:cxnChg chg="add mod">
          <ac:chgData name="David Haagensen (5249412)" userId="S::5249412@student.gloscol.ac.uk::6d1dce2e-e96a-42e5-b1c6-18d3b8fda315" providerId="AD" clId="Web-{A51DF4FA-FF94-8863-CE9E-D4A8C48162AF}" dt="2023-02-01T20:23:15.596" v="763"/>
          <ac:cxnSpMkLst>
            <pc:docMk/>
            <pc:sldMk cId="548232095" sldId="267"/>
            <ac:cxnSpMk id="4" creationId="{F54A3E4C-32C6-523A-8E7F-9469E5A5EB98}"/>
          </ac:cxnSpMkLst>
        </pc:cxnChg>
      </pc:sldChg>
      <pc:sldChg chg="addSp modSp new">
        <pc:chgData name="David Haagensen (5249412)" userId="S::5249412@student.gloscol.ac.uk::6d1dce2e-e96a-42e5-b1c6-18d3b8fda315" providerId="AD" clId="Web-{A51DF4FA-FF94-8863-CE9E-D4A8C48162AF}" dt="2023-02-01T20:24:53.067" v="797" actId="14100"/>
        <pc:sldMkLst>
          <pc:docMk/>
          <pc:sldMk cId="4021844094" sldId="268"/>
        </pc:sldMkLst>
        <pc:spChg chg="add mod">
          <ac:chgData name="David Haagensen (5249412)" userId="S::5249412@student.gloscol.ac.uk::6d1dce2e-e96a-42e5-b1c6-18d3b8fda315" providerId="AD" clId="Web-{A51DF4FA-FF94-8863-CE9E-D4A8C48162AF}" dt="2023-02-01T20:23:59.769" v="775" actId="20577"/>
          <ac:spMkLst>
            <pc:docMk/>
            <pc:sldMk cId="4021844094" sldId="268"/>
            <ac:spMk id="3" creationId="{FC0F13F9-E1BE-EA7A-2593-DF356F4D8785}"/>
          </ac:spMkLst>
        </pc:spChg>
        <pc:spChg chg="add mod">
          <ac:chgData name="David Haagensen (5249412)" userId="S::5249412@student.gloscol.ac.uk::6d1dce2e-e96a-42e5-b1c6-18d3b8fda315" providerId="AD" clId="Web-{A51DF4FA-FF94-8863-CE9E-D4A8C48162AF}" dt="2023-02-01T20:24:22.207" v="788" actId="20577"/>
          <ac:spMkLst>
            <pc:docMk/>
            <pc:sldMk cId="4021844094" sldId="268"/>
            <ac:spMk id="4" creationId="{13142633-68B8-34EF-6282-3BEE4CBAE2E8}"/>
          </ac:spMkLst>
        </pc:spChg>
        <pc:picChg chg="add mod">
          <ac:chgData name="David Haagensen (5249412)" userId="S::5249412@student.gloscol.ac.uk::6d1dce2e-e96a-42e5-b1c6-18d3b8fda315" providerId="AD" clId="Web-{A51DF4FA-FF94-8863-CE9E-D4A8C48162AF}" dt="2023-02-01T15:01:01.948" v="31" actId="14100"/>
          <ac:picMkLst>
            <pc:docMk/>
            <pc:sldMk cId="4021844094" sldId="268"/>
            <ac:picMk id="2" creationId="{60E52810-31AF-1C3D-524A-9F3CB9206CC1}"/>
          </ac:picMkLst>
        </pc:picChg>
        <pc:cxnChg chg="add mod">
          <ac:chgData name="David Haagensen (5249412)" userId="S::5249412@student.gloscol.ac.uk::6d1dce2e-e96a-42e5-b1c6-18d3b8fda315" providerId="AD" clId="Web-{A51DF4FA-FF94-8863-CE9E-D4A8C48162AF}" dt="2023-02-01T20:24:42.863" v="794"/>
          <ac:cxnSpMkLst>
            <pc:docMk/>
            <pc:sldMk cId="4021844094" sldId="268"/>
            <ac:cxnSpMk id="5" creationId="{AA625790-867A-2D71-FDC4-A4F7BC146D00}"/>
          </ac:cxnSpMkLst>
        </pc:cxnChg>
        <pc:cxnChg chg="add mod">
          <ac:chgData name="David Haagensen (5249412)" userId="S::5249412@student.gloscol.ac.uk::6d1dce2e-e96a-42e5-b1c6-18d3b8fda315" providerId="AD" clId="Web-{A51DF4FA-FF94-8863-CE9E-D4A8C48162AF}" dt="2023-02-01T20:24:53.067" v="797" actId="14100"/>
          <ac:cxnSpMkLst>
            <pc:docMk/>
            <pc:sldMk cId="4021844094" sldId="268"/>
            <ac:cxnSpMk id="6" creationId="{9632B5C8-2053-9DD6-73E6-81397B4374D8}"/>
          </ac:cxnSpMkLst>
        </pc:cxnChg>
      </pc:sldChg>
      <pc:sldChg chg="addSp modSp new">
        <pc:chgData name="David Haagensen (5249412)" userId="S::5249412@student.gloscol.ac.uk::6d1dce2e-e96a-42e5-b1c6-18d3b8fda315" providerId="AD" clId="Web-{A51DF4FA-FF94-8863-CE9E-D4A8C48162AF}" dt="2023-02-01T20:25:49.698" v="819" actId="14100"/>
        <pc:sldMkLst>
          <pc:docMk/>
          <pc:sldMk cId="1574607111" sldId="269"/>
        </pc:sldMkLst>
        <pc:spChg chg="add mod">
          <ac:chgData name="David Haagensen (5249412)" userId="S::5249412@student.gloscol.ac.uk::6d1dce2e-e96a-42e5-b1c6-18d3b8fda315" providerId="AD" clId="Web-{A51DF4FA-FF94-8863-CE9E-D4A8C48162AF}" dt="2023-02-01T20:25:49.698" v="819" actId="14100"/>
          <ac:spMkLst>
            <pc:docMk/>
            <pc:sldMk cId="1574607111" sldId="269"/>
            <ac:spMk id="3" creationId="{42FEFFD4-12FB-76AA-AD89-91C740972422}"/>
          </ac:spMkLst>
        </pc:spChg>
        <pc:picChg chg="add mod">
          <ac:chgData name="David Haagensen (5249412)" userId="S::5249412@student.gloscol.ac.uk::6d1dce2e-e96a-42e5-b1c6-18d3b8fda315" providerId="AD" clId="Web-{A51DF4FA-FF94-8863-CE9E-D4A8C48162AF}" dt="2023-02-01T15:01:12.745" v="33" actId="14100"/>
          <ac:picMkLst>
            <pc:docMk/>
            <pc:sldMk cId="1574607111" sldId="269"/>
            <ac:picMk id="2" creationId="{07F67DE6-3DDB-FA8F-DC1B-8A9CCFC95CBD}"/>
          </ac:picMkLst>
        </pc:picChg>
        <pc:cxnChg chg="add mod">
          <ac:chgData name="David Haagensen (5249412)" userId="S::5249412@student.gloscol.ac.uk::6d1dce2e-e96a-42e5-b1c6-18d3b8fda315" providerId="AD" clId="Web-{A51DF4FA-FF94-8863-CE9E-D4A8C48162AF}" dt="2023-02-01T20:25:41.120" v="814"/>
          <ac:cxnSpMkLst>
            <pc:docMk/>
            <pc:sldMk cId="1574607111" sldId="269"/>
            <ac:cxnSpMk id="4" creationId="{E27B23DE-D4F3-249F-6271-7AF40DABEC1F}"/>
          </ac:cxnSpMkLst>
        </pc:cxnChg>
      </pc:sldChg>
      <pc:sldChg chg="delSp modSp new">
        <pc:chgData name="David Haagensen (5249412)" userId="S::5249412@student.gloscol.ac.uk::6d1dce2e-e96a-42e5-b1c6-18d3b8fda315" providerId="AD" clId="Web-{A51DF4FA-FF94-8863-CE9E-D4A8C48162AF}" dt="2023-02-01T21:13:52.072" v="1151" actId="20577"/>
        <pc:sldMkLst>
          <pc:docMk/>
          <pc:sldMk cId="1727506268" sldId="270"/>
        </pc:sldMkLst>
        <pc:spChg chg="del">
          <ac:chgData name="David Haagensen (5249412)" userId="S::5249412@student.gloscol.ac.uk::6d1dce2e-e96a-42e5-b1c6-18d3b8fda315" providerId="AD" clId="Web-{A51DF4FA-FF94-8863-CE9E-D4A8C48162AF}" dt="2023-02-01T15:03:31.873" v="58"/>
          <ac:spMkLst>
            <pc:docMk/>
            <pc:sldMk cId="1727506268" sldId="270"/>
            <ac:spMk id="2" creationId="{2CE97621-3D2A-0215-C92F-4053033FAADE}"/>
          </ac:spMkLst>
        </pc:spChg>
        <pc:spChg chg="mod">
          <ac:chgData name="David Haagensen (5249412)" userId="S::5249412@student.gloscol.ac.uk::6d1dce2e-e96a-42e5-b1c6-18d3b8fda315" providerId="AD" clId="Web-{A51DF4FA-FF94-8863-CE9E-D4A8C48162AF}" dt="2023-02-01T21:13:52.072" v="1151" actId="20577"/>
          <ac:spMkLst>
            <pc:docMk/>
            <pc:sldMk cId="1727506268" sldId="270"/>
            <ac:spMk id="3" creationId="{22C8B9B8-E89D-C2EB-FCBF-DAC640AC7C28}"/>
          </ac:spMkLst>
        </pc:spChg>
      </pc:sldChg>
      <pc:sldChg chg="addSp delSp modSp new del">
        <pc:chgData name="David Haagensen (5249412)" userId="S::5249412@student.gloscol.ac.uk::6d1dce2e-e96a-42e5-b1c6-18d3b8fda315" providerId="AD" clId="Web-{A51DF4FA-FF94-8863-CE9E-D4A8C48162AF}" dt="2023-02-01T15:03:16.076" v="54"/>
        <pc:sldMkLst>
          <pc:docMk/>
          <pc:sldMk cId="4211185440" sldId="270"/>
        </pc:sldMkLst>
        <pc:spChg chg="add del">
          <ac:chgData name="David Haagensen (5249412)" userId="S::5249412@student.gloscol.ac.uk::6d1dce2e-e96a-42e5-b1c6-18d3b8fda315" providerId="AD" clId="Web-{A51DF4FA-FF94-8863-CE9E-D4A8C48162AF}" dt="2023-02-01T15:03:13.451" v="53"/>
          <ac:spMkLst>
            <pc:docMk/>
            <pc:sldMk cId="4211185440" sldId="270"/>
            <ac:spMk id="2" creationId="{417561E1-38A5-33F3-B963-091FEB35ECD9}"/>
          </ac:spMkLst>
        </pc:spChg>
        <pc:spChg chg="mod">
          <ac:chgData name="David Haagensen (5249412)" userId="S::5249412@student.gloscol.ac.uk::6d1dce2e-e96a-42e5-b1c6-18d3b8fda315" providerId="AD" clId="Web-{A51DF4FA-FF94-8863-CE9E-D4A8C48162AF}" dt="2023-02-01T15:03:10.170" v="52" actId="14100"/>
          <ac:spMkLst>
            <pc:docMk/>
            <pc:sldMk cId="4211185440" sldId="270"/>
            <ac:spMk id="3" creationId="{438F2B90-4004-A9BE-9C7F-D5EDAFE4941B}"/>
          </ac:spMkLst>
        </pc:spChg>
      </pc:sldChg>
      <pc:sldChg chg="addSp modSp new">
        <pc:chgData name="David Haagensen (5249412)" userId="S::5249412@student.gloscol.ac.uk::6d1dce2e-e96a-42e5-b1c6-18d3b8fda315" providerId="AD" clId="Web-{A51DF4FA-FF94-8863-CE9E-D4A8C48162AF}" dt="2023-02-01T21:12:14.772" v="1139" actId="20577"/>
        <pc:sldMkLst>
          <pc:docMk/>
          <pc:sldMk cId="528963049" sldId="271"/>
        </pc:sldMkLst>
        <pc:spChg chg="add mod">
          <ac:chgData name="David Haagensen (5249412)" userId="S::5249412@student.gloscol.ac.uk::6d1dce2e-e96a-42e5-b1c6-18d3b8fda315" providerId="AD" clId="Web-{A51DF4FA-FF94-8863-CE9E-D4A8C48162AF}" dt="2023-02-01T21:12:14.772" v="1139" actId="20577"/>
          <ac:spMkLst>
            <pc:docMk/>
            <pc:sldMk cId="528963049" sldId="271"/>
            <ac:spMk id="2" creationId="{E377BE1A-CFEF-3E7B-389A-67DB276B08D1}"/>
          </ac:spMkLst>
        </pc:spChg>
      </pc:sldChg>
      <pc:sldChg chg="addSp delSp modSp new">
        <pc:chgData name="David Haagensen (5249412)" userId="S::5249412@student.gloscol.ac.uk::6d1dce2e-e96a-42e5-b1c6-18d3b8fda315" providerId="AD" clId="Web-{A51DF4FA-FF94-8863-CE9E-D4A8C48162AF}" dt="2023-02-01T22:23:49.312" v="1908"/>
        <pc:sldMkLst>
          <pc:docMk/>
          <pc:sldMk cId="478532122" sldId="272"/>
        </pc:sldMkLst>
        <pc:spChg chg="mod">
          <ac:chgData name="David Haagensen (5249412)" userId="S::5249412@student.gloscol.ac.uk::6d1dce2e-e96a-42e5-b1c6-18d3b8fda315" providerId="AD" clId="Web-{A51DF4FA-FF94-8863-CE9E-D4A8C48162AF}" dt="2023-02-01T19:31:15.916" v="278" actId="1076"/>
          <ac:spMkLst>
            <pc:docMk/>
            <pc:sldMk cId="478532122" sldId="272"/>
            <ac:spMk id="2" creationId="{9B7198BE-6EBD-A515-D711-72C974FF9A52}"/>
          </ac:spMkLst>
        </pc:spChg>
        <pc:spChg chg="del">
          <ac:chgData name="David Haagensen (5249412)" userId="S::5249412@student.gloscol.ac.uk::6d1dce2e-e96a-42e5-b1c6-18d3b8fda315" providerId="AD" clId="Web-{A51DF4FA-FF94-8863-CE9E-D4A8C48162AF}" dt="2023-02-01T19:26:35.331" v="137"/>
          <ac:spMkLst>
            <pc:docMk/>
            <pc:sldMk cId="478532122" sldId="272"/>
            <ac:spMk id="3" creationId="{B87D2BE5-AC39-3F92-A414-1F8A4F0AB83F}"/>
          </ac:spMkLst>
        </pc:spChg>
        <pc:spChg chg="add del mod">
          <ac:chgData name="David Haagensen (5249412)" userId="S::5249412@student.gloscol.ac.uk::6d1dce2e-e96a-42e5-b1c6-18d3b8fda315" providerId="AD" clId="Web-{A51DF4FA-FF94-8863-CE9E-D4A8C48162AF}" dt="2023-02-01T19:26:54.113" v="146"/>
          <ac:spMkLst>
            <pc:docMk/>
            <pc:sldMk cId="478532122" sldId="272"/>
            <ac:spMk id="6" creationId="{90302E7D-8364-08B4-6123-F626EBEF4BDC}"/>
          </ac:spMkLst>
        </pc:spChg>
        <pc:graphicFrameChg chg="add mod ord modGraphic">
          <ac:chgData name="David Haagensen (5249412)" userId="S::5249412@student.gloscol.ac.uk::6d1dce2e-e96a-42e5-b1c6-18d3b8fda315" providerId="AD" clId="Web-{A51DF4FA-FF94-8863-CE9E-D4A8C48162AF}" dt="2023-02-01T22:23:49.312" v="1908"/>
          <ac:graphicFrameMkLst>
            <pc:docMk/>
            <pc:sldMk cId="478532122" sldId="272"/>
            <ac:graphicFrameMk id="5" creationId="{5024C766-2618-8AC0-2080-8FB2E4882F21}"/>
          </ac:graphicFrameMkLst>
        </pc:graphicFrameChg>
      </pc:sldChg>
      <pc:sldChg chg="delSp modSp new del">
        <pc:chgData name="David Haagensen (5249412)" userId="S::5249412@student.gloscol.ac.uk::6d1dce2e-e96a-42e5-b1c6-18d3b8fda315" providerId="AD" clId="Web-{A51DF4FA-FF94-8863-CE9E-D4A8C48162AF}" dt="2023-02-01T15:05:44.720" v="74"/>
        <pc:sldMkLst>
          <pc:docMk/>
          <pc:sldMk cId="2655669550" sldId="272"/>
        </pc:sldMkLst>
        <pc:spChg chg="del">
          <ac:chgData name="David Haagensen (5249412)" userId="S::5249412@student.gloscol.ac.uk::6d1dce2e-e96a-42e5-b1c6-18d3b8fda315" providerId="AD" clId="Web-{A51DF4FA-FF94-8863-CE9E-D4A8C48162AF}" dt="2023-02-01T15:05:11.422" v="72"/>
          <ac:spMkLst>
            <pc:docMk/>
            <pc:sldMk cId="2655669550" sldId="272"/>
            <ac:spMk id="2" creationId="{BA555E55-2914-712D-F9AA-CC9DC89E94B6}"/>
          </ac:spMkLst>
        </pc:spChg>
        <pc:spChg chg="mod">
          <ac:chgData name="David Haagensen (5249412)" userId="S::5249412@student.gloscol.ac.uk::6d1dce2e-e96a-42e5-b1c6-18d3b8fda315" providerId="AD" clId="Web-{A51DF4FA-FF94-8863-CE9E-D4A8C48162AF}" dt="2023-02-01T15:05:13.219" v="73" actId="14100"/>
          <ac:spMkLst>
            <pc:docMk/>
            <pc:sldMk cId="2655669550" sldId="272"/>
            <ac:spMk id="3" creationId="{05D6FE36-4032-89BE-6598-6DDE52561B84}"/>
          </ac:spMkLst>
        </pc:spChg>
      </pc:sldChg>
      <pc:sldChg chg="delSp modSp new">
        <pc:chgData name="David Haagensen (5249412)" userId="S::5249412@student.gloscol.ac.uk::6d1dce2e-e96a-42e5-b1c6-18d3b8fda315" providerId="AD" clId="Web-{A51DF4FA-FF94-8863-CE9E-D4A8C48162AF}" dt="2023-02-01T21:59:54.664" v="1553" actId="20577"/>
        <pc:sldMkLst>
          <pc:docMk/>
          <pc:sldMk cId="898850031" sldId="273"/>
        </pc:sldMkLst>
        <pc:spChg chg="del">
          <ac:chgData name="David Haagensen (5249412)" userId="S::5249412@student.gloscol.ac.uk::6d1dce2e-e96a-42e5-b1c6-18d3b8fda315" providerId="AD" clId="Web-{A51DF4FA-FF94-8863-CE9E-D4A8C48162AF}" dt="2023-02-01T20:28:30.593" v="857"/>
          <ac:spMkLst>
            <pc:docMk/>
            <pc:sldMk cId="898850031" sldId="273"/>
            <ac:spMk id="2" creationId="{4749112E-641E-A5E3-C053-75E2D2A37A89}"/>
          </ac:spMkLst>
        </pc:spChg>
        <pc:spChg chg="mod">
          <ac:chgData name="David Haagensen (5249412)" userId="S::5249412@student.gloscol.ac.uk::6d1dce2e-e96a-42e5-b1c6-18d3b8fda315" providerId="AD" clId="Web-{A51DF4FA-FF94-8863-CE9E-D4A8C48162AF}" dt="2023-02-01T21:59:54.664" v="1553" actId="20577"/>
          <ac:spMkLst>
            <pc:docMk/>
            <pc:sldMk cId="898850031" sldId="273"/>
            <ac:spMk id="3" creationId="{1C642D0B-2180-EA50-D95A-DF4C0AD364EB}"/>
          </ac:spMkLst>
        </pc:spChg>
      </pc:sldChg>
      <pc:sldChg chg="addSp delSp modSp new">
        <pc:chgData name="David Haagensen (5249412)" userId="S::5249412@student.gloscol.ac.uk::6d1dce2e-e96a-42e5-b1c6-18d3b8fda315" providerId="AD" clId="Web-{A51DF4FA-FF94-8863-CE9E-D4A8C48162AF}" dt="2023-02-01T22:19:52.055" v="1780" actId="14100"/>
        <pc:sldMkLst>
          <pc:docMk/>
          <pc:sldMk cId="1968848356" sldId="274"/>
        </pc:sldMkLst>
        <pc:spChg chg="del">
          <ac:chgData name="David Haagensen (5249412)" userId="S::5249412@student.gloscol.ac.uk::6d1dce2e-e96a-42e5-b1c6-18d3b8fda315" providerId="AD" clId="Web-{A51DF4FA-FF94-8863-CE9E-D4A8C48162AF}" dt="2023-02-01T20:29:58.204" v="870"/>
          <ac:spMkLst>
            <pc:docMk/>
            <pc:sldMk cId="1968848356" sldId="274"/>
            <ac:spMk id="2" creationId="{97D4B075-4390-74E3-75B2-087C5FD21695}"/>
          </ac:spMkLst>
        </pc:spChg>
        <pc:spChg chg="del mod">
          <ac:chgData name="David Haagensen (5249412)" userId="S::5249412@student.gloscol.ac.uk::6d1dce2e-e96a-42e5-b1c6-18d3b8fda315" providerId="AD" clId="Web-{A51DF4FA-FF94-8863-CE9E-D4A8C48162AF}" dt="2023-02-01T22:14:19.265" v="1655"/>
          <ac:spMkLst>
            <pc:docMk/>
            <pc:sldMk cId="1968848356" sldId="274"/>
            <ac:spMk id="3" creationId="{D02BC87C-31B2-CC1C-A7D4-A6FDCA47D473}"/>
          </ac:spMkLst>
        </pc:spChg>
        <pc:spChg chg="add mod">
          <ac:chgData name="David Haagensen (5249412)" userId="S::5249412@student.gloscol.ac.uk::6d1dce2e-e96a-42e5-b1c6-18d3b8fda315" providerId="AD" clId="Web-{A51DF4FA-FF94-8863-CE9E-D4A8C48162AF}" dt="2023-02-01T22:17:05.988" v="1732" actId="14100"/>
          <ac:spMkLst>
            <pc:docMk/>
            <pc:sldMk cId="1968848356" sldId="274"/>
            <ac:spMk id="7" creationId="{AF102822-FA8E-BAFD-DD0E-ADB472FE266A}"/>
          </ac:spMkLst>
        </pc:spChg>
        <pc:spChg chg="add mod">
          <ac:chgData name="David Haagensen (5249412)" userId="S::5249412@student.gloscol.ac.uk::6d1dce2e-e96a-42e5-b1c6-18d3b8fda315" providerId="AD" clId="Web-{A51DF4FA-FF94-8863-CE9E-D4A8C48162AF}" dt="2023-02-01T22:18:12.974" v="1747" actId="20577"/>
          <ac:spMkLst>
            <pc:docMk/>
            <pc:sldMk cId="1968848356" sldId="274"/>
            <ac:spMk id="8" creationId="{69CFC2CB-D5CF-8277-ECCD-8DFFDA21C8F5}"/>
          </ac:spMkLst>
        </pc:spChg>
        <pc:spChg chg="add mod">
          <ac:chgData name="David Haagensen (5249412)" userId="S::5249412@student.gloscol.ac.uk::6d1dce2e-e96a-42e5-b1c6-18d3b8fda315" providerId="AD" clId="Web-{A51DF4FA-FF94-8863-CE9E-D4A8C48162AF}" dt="2023-02-01T22:19:04.803" v="1769" actId="20577"/>
          <ac:spMkLst>
            <pc:docMk/>
            <pc:sldMk cId="1968848356" sldId="274"/>
            <ac:spMk id="9" creationId="{462FC449-E406-D3E3-6416-FD6C54722C25}"/>
          </ac:spMkLst>
        </pc:spChg>
        <pc:picChg chg="add mod ord">
          <ac:chgData name="David Haagensen (5249412)" userId="S::5249412@student.gloscol.ac.uk::6d1dce2e-e96a-42e5-b1c6-18d3b8fda315" providerId="AD" clId="Web-{A51DF4FA-FF94-8863-CE9E-D4A8C48162AF}" dt="2023-02-01T22:14:55.360" v="1675" actId="1076"/>
          <ac:picMkLst>
            <pc:docMk/>
            <pc:sldMk cId="1968848356" sldId="274"/>
            <ac:picMk id="4" creationId="{D2C81BDF-ACD0-A1AA-16DA-D73998037A13}"/>
          </ac:picMkLst>
        </pc:picChg>
        <pc:picChg chg="add mod">
          <ac:chgData name="David Haagensen (5249412)" userId="S::5249412@student.gloscol.ac.uk::6d1dce2e-e96a-42e5-b1c6-18d3b8fda315" providerId="AD" clId="Web-{A51DF4FA-FF94-8863-CE9E-D4A8C48162AF}" dt="2023-02-01T22:14:57.532" v="1676" actId="1076"/>
          <ac:picMkLst>
            <pc:docMk/>
            <pc:sldMk cId="1968848356" sldId="274"/>
            <ac:picMk id="5" creationId="{109A6730-62C2-C1A4-3632-8940C0CD66F9}"/>
          </ac:picMkLst>
        </pc:picChg>
        <pc:picChg chg="add mod">
          <ac:chgData name="David Haagensen (5249412)" userId="S::5249412@student.gloscol.ac.uk::6d1dce2e-e96a-42e5-b1c6-18d3b8fda315" providerId="AD" clId="Web-{A51DF4FA-FF94-8863-CE9E-D4A8C48162AF}" dt="2023-02-01T22:15:03.157" v="1677" actId="1076"/>
          <ac:picMkLst>
            <pc:docMk/>
            <pc:sldMk cId="1968848356" sldId="274"/>
            <ac:picMk id="6" creationId="{14398C85-ED60-A05A-0477-466A69AC44E7}"/>
          </ac:picMkLst>
        </pc:picChg>
        <pc:cxnChg chg="add mod">
          <ac:chgData name="David Haagensen (5249412)" userId="S::5249412@student.gloscol.ac.uk::6d1dce2e-e96a-42e5-b1c6-18d3b8fda315" providerId="AD" clId="Web-{A51DF4FA-FF94-8863-CE9E-D4A8C48162AF}" dt="2023-02-01T22:19:24.413" v="1773"/>
          <ac:cxnSpMkLst>
            <pc:docMk/>
            <pc:sldMk cId="1968848356" sldId="274"/>
            <ac:cxnSpMk id="10" creationId="{153007E0-6FCD-0A21-DDC4-8D2D88C2406E}"/>
          </ac:cxnSpMkLst>
        </pc:cxnChg>
        <pc:cxnChg chg="add mod">
          <ac:chgData name="David Haagensen (5249412)" userId="S::5249412@student.gloscol.ac.uk::6d1dce2e-e96a-42e5-b1c6-18d3b8fda315" providerId="AD" clId="Web-{A51DF4FA-FF94-8863-CE9E-D4A8C48162AF}" dt="2023-02-01T22:19:52.055" v="1780" actId="14100"/>
          <ac:cxnSpMkLst>
            <pc:docMk/>
            <pc:sldMk cId="1968848356" sldId="274"/>
            <ac:cxnSpMk id="11" creationId="{B4679405-DBFA-E151-D496-EC65B8DAD291}"/>
          </ac:cxnSpMkLst>
        </pc:cxnChg>
        <pc:cxnChg chg="add mod">
          <ac:chgData name="David Haagensen (5249412)" userId="S::5249412@student.gloscol.ac.uk::6d1dce2e-e96a-42e5-b1c6-18d3b8fda315" providerId="AD" clId="Web-{A51DF4FA-FF94-8863-CE9E-D4A8C48162AF}" dt="2023-02-01T22:19:42.945" v="1777" actId="14100"/>
          <ac:cxnSpMkLst>
            <pc:docMk/>
            <pc:sldMk cId="1968848356" sldId="274"/>
            <ac:cxnSpMk id="12" creationId="{8F1B7107-7422-78E9-7AE3-24A493F55C00}"/>
          </ac:cxnSpMkLst>
        </pc:cxnChg>
      </pc:sldChg>
      <pc:sldChg chg="delSp modSp new">
        <pc:chgData name="David Haagensen (5249412)" userId="S::5249412@student.gloscol.ac.uk::6d1dce2e-e96a-42e5-b1c6-18d3b8fda315" providerId="AD" clId="Web-{A51DF4FA-FF94-8863-CE9E-D4A8C48162AF}" dt="2023-02-01T22:06:15.925" v="1651" actId="20577"/>
        <pc:sldMkLst>
          <pc:docMk/>
          <pc:sldMk cId="1481763040" sldId="275"/>
        </pc:sldMkLst>
        <pc:spChg chg="del">
          <ac:chgData name="David Haagensen (5249412)" userId="S::5249412@student.gloscol.ac.uk::6d1dce2e-e96a-42e5-b1c6-18d3b8fda315" providerId="AD" clId="Web-{A51DF4FA-FF94-8863-CE9E-D4A8C48162AF}" dt="2023-02-01T21:59:04.834" v="1540"/>
          <ac:spMkLst>
            <pc:docMk/>
            <pc:sldMk cId="1481763040" sldId="275"/>
            <ac:spMk id="2" creationId="{67134291-F0D8-1307-F8FF-BC27BE0C533B}"/>
          </ac:spMkLst>
        </pc:spChg>
        <pc:spChg chg="mod">
          <ac:chgData name="David Haagensen (5249412)" userId="S::5249412@student.gloscol.ac.uk::6d1dce2e-e96a-42e5-b1c6-18d3b8fda315" providerId="AD" clId="Web-{A51DF4FA-FF94-8863-CE9E-D4A8C48162AF}" dt="2023-02-01T22:06:15.925" v="1651" actId="20577"/>
          <ac:spMkLst>
            <pc:docMk/>
            <pc:sldMk cId="1481763040" sldId="275"/>
            <ac:spMk id="3" creationId="{309B2D45-C40D-0728-F03F-2BF8155FF3B7}"/>
          </ac:spMkLst>
        </pc:spChg>
      </pc:sldChg>
      <pc:sldChg chg="addSp delSp modSp new del">
        <pc:chgData name="David Haagensen (5249412)" userId="S::5249412@student.gloscol.ac.uk::6d1dce2e-e96a-42e5-b1c6-18d3b8fda315" providerId="AD" clId="Web-{A51DF4FA-FF94-8863-CE9E-D4A8C48162AF}" dt="2023-02-01T21:58:43.943" v="1522"/>
        <pc:sldMkLst>
          <pc:docMk/>
          <pc:sldMk cId="2060449058" sldId="275"/>
        </pc:sldMkLst>
        <pc:spChg chg="add del">
          <ac:chgData name="David Haagensen (5249412)" userId="S::5249412@student.gloscol.ac.uk::6d1dce2e-e96a-42e5-b1c6-18d3b8fda315" providerId="AD" clId="Web-{A51DF4FA-FF94-8863-CE9E-D4A8C48162AF}" dt="2023-02-01T21:58:41.396" v="1521"/>
          <ac:spMkLst>
            <pc:docMk/>
            <pc:sldMk cId="2060449058" sldId="275"/>
            <ac:spMk id="2" creationId="{505FD0EB-DA9C-D2AB-9270-DCD9FD920713}"/>
          </ac:spMkLst>
        </pc:spChg>
        <pc:spChg chg="mod">
          <ac:chgData name="David Haagensen (5249412)" userId="S::5249412@student.gloscol.ac.uk::6d1dce2e-e96a-42e5-b1c6-18d3b8fda315" providerId="AD" clId="Web-{A51DF4FA-FF94-8863-CE9E-D4A8C48162AF}" dt="2023-02-01T21:58:37.037" v="1520" actId="14100"/>
          <ac:spMkLst>
            <pc:docMk/>
            <pc:sldMk cId="2060449058" sldId="275"/>
            <ac:spMk id="3" creationId="{41E4E19B-3BA1-027C-D854-743D09C6E06D}"/>
          </ac:spMkLst>
        </pc:spChg>
      </pc:sldChg>
    </pc:docChg>
  </pc:docChgLst>
  <pc:docChgLst>
    <pc:chgData name="David Haagensen (5249412)" userId="S::5249412@student.gloscol.ac.uk::6d1dce2e-e96a-42e5-b1c6-18d3b8fda315" providerId="AD" clId="Web-{78078E12-EBA2-24B8-20D4-22ADDD9AF24A}"/>
    <pc:docChg chg="addSld delSld modSld sldOrd">
      <pc:chgData name="David Haagensen (5249412)" userId="S::5249412@student.gloscol.ac.uk::6d1dce2e-e96a-42e5-b1c6-18d3b8fda315" providerId="AD" clId="Web-{78078E12-EBA2-24B8-20D4-22ADDD9AF24A}" dt="2023-02-08T12:29:21.678" v="122" actId="1076"/>
      <pc:docMkLst>
        <pc:docMk/>
      </pc:docMkLst>
      <pc:sldChg chg="addSp modSp">
        <pc:chgData name="David Haagensen (5249412)" userId="S::5249412@student.gloscol.ac.uk::6d1dce2e-e96a-42e5-b1c6-18d3b8fda315" providerId="AD" clId="Web-{78078E12-EBA2-24B8-20D4-22ADDD9AF24A}" dt="2023-02-08T11:51:13.499" v="41" actId="20577"/>
        <pc:sldMkLst>
          <pc:docMk/>
          <pc:sldMk cId="342600650" sldId="257"/>
        </pc:sldMkLst>
        <pc:spChg chg="mod">
          <ac:chgData name="David Haagensen (5249412)" userId="S::5249412@student.gloscol.ac.uk::6d1dce2e-e96a-42e5-b1c6-18d3b8fda315" providerId="AD" clId="Web-{78078E12-EBA2-24B8-20D4-22ADDD9AF24A}" dt="2023-02-08T11:49:47.981" v="24" actId="14100"/>
          <ac:spMkLst>
            <pc:docMk/>
            <pc:sldMk cId="342600650" sldId="257"/>
            <ac:spMk id="2" creationId="{59BBAC83-7996-1B77-B7E1-BB6DDBD679DA}"/>
          </ac:spMkLst>
        </pc:spChg>
        <pc:spChg chg="add mod">
          <ac:chgData name="David Haagensen (5249412)" userId="S::5249412@student.gloscol.ac.uk::6d1dce2e-e96a-42e5-b1c6-18d3b8fda315" providerId="AD" clId="Web-{78078E12-EBA2-24B8-20D4-22ADDD9AF24A}" dt="2023-02-08T11:51:13.499" v="41" actId="20577"/>
          <ac:spMkLst>
            <pc:docMk/>
            <pc:sldMk cId="342600650" sldId="257"/>
            <ac:spMk id="8" creationId="{BB4EF6E4-58F7-6361-0065-014AA9432C1D}"/>
          </ac:spMkLst>
        </pc:spChg>
      </pc:sldChg>
      <pc:sldChg chg="modSp del">
        <pc:chgData name="David Haagensen (5249412)" userId="S::5249412@student.gloscol.ac.uk::6d1dce2e-e96a-42e5-b1c6-18d3b8fda315" providerId="AD" clId="Web-{78078E12-EBA2-24B8-20D4-22ADDD9AF24A}" dt="2023-02-08T11:51:22.671" v="42"/>
        <pc:sldMkLst>
          <pc:docMk/>
          <pc:sldMk cId="283931211" sldId="263"/>
        </pc:sldMkLst>
        <pc:spChg chg="mod">
          <ac:chgData name="David Haagensen (5249412)" userId="S::5249412@student.gloscol.ac.uk::6d1dce2e-e96a-42e5-b1c6-18d3b8fda315" providerId="AD" clId="Web-{78078E12-EBA2-24B8-20D4-22ADDD9AF24A}" dt="2023-02-08T11:46:35.289" v="5" actId="20577"/>
          <ac:spMkLst>
            <pc:docMk/>
            <pc:sldMk cId="283931211" sldId="263"/>
            <ac:spMk id="3" creationId="{DC3AE117-5559-43F1-4383-58EE67B64118}"/>
          </ac:spMkLst>
        </pc:spChg>
      </pc:sldChg>
      <pc:sldChg chg="addSp modSp">
        <pc:chgData name="David Haagensen (5249412)" userId="S::5249412@student.gloscol.ac.uk::6d1dce2e-e96a-42e5-b1c6-18d3b8fda315" providerId="AD" clId="Web-{78078E12-EBA2-24B8-20D4-22ADDD9AF24A}" dt="2023-02-08T11:51:38.968" v="47" actId="20577"/>
        <pc:sldMkLst>
          <pc:docMk/>
          <pc:sldMk cId="4174133249" sldId="265"/>
        </pc:sldMkLst>
        <pc:spChg chg="mod">
          <ac:chgData name="David Haagensen (5249412)" userId="S::5249412@student.gloscol.ac.uk::6d1dce2e-e96a-42e5-b1c6-18d3b8fda315" providerId="AD" clId="Web-{78078E12-EBA2-24B8-20D4-22ADDD9AF24A}" dt="2023-02-08T11:48:46.011" v="6" actId="14100"/>
          <ac:spMkLst>
            <pc:docMk/>
            <pc:sldMk cId="4174133249" sldId="265"/>
            <ac:spMk id="3" creationId="{FA9CDFFC-FF93-F60B-7E30-3BB645B30179}"/>
          </ac:spMkLst>
        </pc:spChg>
        <pc:spChg chg="add mod">
          <ac:chgData name="David Haagensen (5249412)" userId="S::5249412@student.gloscol.ac.uk::6d1dce2e-e96a-42e5-b1c6-18d3b8fda315" providerId="AD" clId="Web-{78078E12-EBA2-24B8-20D4-22ADDD9AF24A}" dt="2023-02-08T11:51:38.968" v="47" actId="20577"/>
          <ac:spMkLst>
            <pc:docMk/>
            <pc:sldMk cId="4174133249" sldId="265"/>
            <ac:spMk id="8" creationId="{9E6ABB07-AD7C-6425-BFB9-E626D8DCD037}"/>
          </ac:spMkLst>
        </pc:spChg>
      </pc:sldChg>
      <pc:sldChg chg="ord">
        <pc:chgData name="David Haagensen (5249412)" userId="S::5249412@student.gloscol.ac.uk::6d1dce2e-e96a-42e5-b1c6-18d3b8fda315" providerId="AD" clId="Web-{78078E12-EBA2-24B8-20D4-22ADDD9AF24A}" dt="2023-02-08T12:28:39.223" v="95"/>
        <pc:sldMkLst>
          <pc:docMk/>
          <pc:sldMk cId="478532122" sldId="272"/>
        </pc:sldMkLst>
      </pc:sldChg>
      <pc:sldChg chg="addSp modSp new">
        <pc:chgData name="David Haagensen (5249412)" userId="S::5249412@student.gloscol.ac.uk::6d1dce2e-e96a-42e5-b1c6-18d3b8fda315" providerId="AD" clId="Web-{78078E12-EBA2-24B8-20D4-22ADDD9AF24A}" dt="2023-02-08T12:26:43.580" v="62" actId="1076"/>
        <pc:sldMkLst>
          <pc:docMk/>
          <pc:sldMk cId="2380773766" sldId="276"/>
        </pc:sldMkLst>
        <pc:spChg chg="add mod">
          <ac:chgData name="David Haagensen (5249412)" userId="S::5249412@student.gloscol.ac.uk::6d1dce2e-e96a-42e5-b1c6-18d3b8fda315" providerId="AD" clId="Web-{78078E12-EBA2-24B8-20D4-22ADDD9AF24A}" dt="2023-02-08T12:26:43.580" v="62" actId="1076"/>
          <ac:spMkLst>
            <pc:docMk/>
            <pc:sldMk cId="2380773766" sldId="276"/>
            <ac:spMk id="2" creationId="{405F42D1-8809-7EF6-5187-B8FBD4FC16BE}"/>
          </ac:spMkLst>
        </pc:spChg>
      </pc:sldChg>
      <pc:sldChg chg="addSp modSp new">
        <pc:chgData name="David Haagensen (5249412)" userId="S::5249412@student.gloscol.ac.uk::6d1dce2e-e96a-42e5-b1c6-18d3b8fda315" providerId="AD" clId="Web-{78078E12-EBA2-24B8-20D4-22ADDD9AF24A}" dt="2023-02-08T12:29:21.678" v="122" actId="1076"/>
        <pc:sldMkLst>
          <pc:docMk/>
          <pc:sldMk cId="2052879262" sldId="277"/>
        </pc:sldMkLst>
        <pc:spChg chg="add mod">
          <ac:chgData name="David Haagensen (5249412)" userId="S::5249412@student.gloscol.ac.uk::6d1dce2e-e96a-42e5-b1c6-18d3b8fda315" providerId="AD" clId="Web-{78078E12-EBA2-24B8-20D4-22ADDD9AF24A}" dt="2023-02-08T12:27:33.628" v="67" actId="20577"/>
          <ac:spMkLst>
            <pc:docMk/>
            <pc:sldMk cId="2052879262" sldId="277"/>
            <ac:spMk id="2" creationId="{8B8D5D60-38D2-D373-0EFD-1303A6F2EED1}"/>
          </ac:spMkLst>
        </pc:spChg>
        <pc:spChg chg="add mod">
          <ac:chgData name="David Haagensen (5249412)" userId="S::5249412@student.gloscol.ac.uk::6d1dce2e-e96a-42e5-b1c6-18d3b8fda315" providerId="AD" clId="Web-{78078E12-EBA2-24B8-20D4-22ADDD9AF24A}" dt="2023-02-08T12:29:12.974" v="121" actId="1076"/>
          <ac:spMkLst>
            <pc:docMk/>
            <pc:sldMk cId="2052879262" sldId="277"/>
            <ac:spMk id="5" creationId="{991AED90-2A98-E7B6-8443-39AA138B00A7}"/>
          </ac:spMkLst>
        </pc:spChg>
        <pc:graphicFrameChg chg="add mod modGraphic">
          <ac:chgData name="David Haagensen (5249412)" userId="S::5249412@student.gloscol.ac.uk::6d1dce2e-e96a-42e5-b1c6-18d3b8fda315" providerId="AD" clId="Web-{78078E12-EBA2-24B8-20D4-22ADDD9AF24A}" dt="2023-02-08T12:29:21.678" v="122" actId="1076"/>
          <ac:graphicFrameMkLst>
            <pc:docMk/>
            <pc:sldMk cId="2052879262" sldId="277"/>
            <ac:graphicFrameMk id="4" creationId="{9BD75D6F-8A3E-49D4-78F7-3523B8F89279}"/>
          </ac:graphicFrameMkLst>
        </pc:graphicFrameChg>
      </pc:sldChg>
    </pc:docChg>
  </pc:docChgLst>
  <pc:docChgLst>
    <pc:chgData name="David Haagensen (5249412)" userId="S::5249412@student.gloscol.ac.uk::6d1dce2e-e96a-42e5-b1c6-18d3b8fda315" providerId="AD" clId="Web-{BC3972C0-14ED-FBD5-591A-BA986A1C0B35}"/>
    <pc:docChg chg="addSld delSld modSld sldOrd">
      <pc:chgData name="David Haagensen (5249412)" userId="S::5249412@student.gloscol.ac.uk::6d1dce2e-e96a-42e5-b1c6-18d3b8fda315" providerId="AD" clId="Web-{BC3972C0-14ED-FBD5-591A-BA986A1C0B35}" dt="2023-02-13T09:22:42.572" v="143" actId="20577"/>
      <pc:docMkLst>
        <pc:docMk/>
      </pc:docMkLst>
      <pc:sldChg chg="modSp del">
        <pc:chgData name="David Haagensen (5249412)" userId="S::5249412@student.gloscol.ac.uk::6d1dce2e-e96a-42e5-b1c6-18d3b8fda315" providerId="AD" clId="Web-{BC3972C0-14ED-FBD5-591A-BA986A1C0B35}" dt="2023-02-13T09:21:56.149" v="138"/>
        <pc:sldMkLst>
          <pc:docMk/>
          <pc:sldMk cId="2199212582" sldId="262"/>
        </pc:sldMkLst>
        <pc:spChg chg="mod">
          <ac:chgData name="David Haagensen (5249412)" userId="S::5249412@student.gloscol.ac.uk::6d1dce2e-e96a-42e5-b1c6-18d3b8fda315" providerId="AD" clId="Web-{BC3972C0-14ED-FBD5-591A-BA986A1C0B35}" dt="2023-02-13T09:16:55.339" v="85" actId="14100"/>
          <ac:spMkLst>
            <pc:docMk/>
            <pc:sldMk cId="2199212582" sldId="262"/>
            <ac:spMk id="2" creationId="{DF82301F-E96A-DFDD-530A-1F6338F9DB9B}"/>
          </ac:spMkLst>
        </pc:spChg>
      </pc:sldChg>
      <pc:sldChg chg="modSp">
        <pc:chgData name="David Haagensen (5249412)" userId="S::5249412@student.gloscol.ac.uk::6d1dce2e-e96a-42e5-b1c6-18d3b8fda315" providerId="AD" clId="Web-{BC3972C0-14ED-FBD5-591A-BA986A1C0B35}" dt="2023-02-13T09:20:11.582" v="99" actId="20577"/>
        <pc:sldMkLst>
          <pc:docMk/>
          <pc:sldMk cId="1727506268" sldId="270"/>
        </pc:sldMkLst>
        <pc:spChg chg="mod">
          <ac:chgData name="David Haagensen (5249412)" userId="S::5249412@student.gloscol.ac.uk::6d1dce2e-e96a-42e5-b1c6-18d3b8fda315" providerId="AD" clId="Web-{BC3972C0-14ED-FBD5-591A-BA986A1C0B35}" dt="2023-02-13T09:20:11.582" v="99" actId="20577"/>
          <ac:spMkLst>
            <pc:docMk/>
            <pc:sldMk cId="1727506268" sldId="270"/>
            <ac:spMk id="3" creationId="{22C8B9B8-E89D-C2EB-FCBF-DAC640AC7C28}"/>
          </ac:spMkLst>
        </pc:spChg>
      </pc:sldChg>
      <pc:sldChg chg="modSp">
        <pc:chgData name="David Haagensen (5249412)" userId="S::5249412@student.gloscol.ac.uk::6d1dce2e-e96a-42e5-b1c6-18d3b8fda315" providerId="AD" clId="Web-{BC3972C0-14ED-FBD5-591A-BA986A1C0B35}" dt="2023-02-13T09:21:49.726" v="137" actId="20577"/>
        <pc:sldMkLst>
          <pc:docMk/>
          <pc:sldMk cId="528963049" sldId="271"/>
        </pc:sldMkLst>
        <pc:spChg chg="mod">
          <ac:chgData name="David Haagensen (5249412)" userId="S::5249412@student.gloscol.ac.uk::6d1dce2e-e96a-42e5-b1c6-18d3b8fda315" providerId="AD" clId="Web-{BC3972C0-14ED-FBD5-591A-BA986A1C0B35}" dt="2023-02-13T09:21:49.726" v="137" actId="20577"/>
          <ac:spMkLst>
            <pc:docMk/>
            <pc:sldMk cId="528963049" sldId="271"/>
            <ac:spMk id="2" creationId="{E377BE1A-CFEF-3E7B-389A-67DB276B08D1}"/>
          </ac:spMkLst>
        </pc:spChg>
      </pc:sldChg>
      <pc:sldChg chg="addSp delSp modSp">
        <pc:chgData name="David Haagensen (5249412)" userId="S::5249412@student.gloscol.ac.uk::6d1dce2e-e96a-42e5-b1c6-18d3b8fda315" providerId="AD" clId="Web-{BC3972C0-14ED-FBD5-591A-BA986A1C0B35}" dt="2023-02-13T09:16:16.759" v="80" actId="1076"/>
        <pc:sldMkLst>
          <pc:docMk/>
          <pc:sldMk cId="478532122" sldId="272"/>
        </pc:sldMkLst>
        <pc:spChg chg="add del mod">
          <ac:chgData name="David Haagensen (5249412)" userId="S::5249412@student.gloscol.ac.uk::6d1dce2e-e96a-42e5-b1c6-18d3b8fda315" providerId="AD" clId="Web-{BC3972C0-14ED-FBD5-591A-BA986A1C0B35}" dt="2023-02-13T09:15:27.241" v="53"/>
          <ac:spMkLst>
            <pc:docMk/>
            <pc:sldMk cId="478532122" sldId="272"/>
            <ac:spMk id="7" creationId="{67B3AD36-9184-0680-D33C-81E48CB6D271}"/>
          </ac:spMkLst>
        </pc:spChg>
        <pc:graphicFrameChg chg="add mod modGraphic">
          <ac:chgData name="David Haagensen (5249412)" userId="S::5249412@student.gloscol.ac.uk::6d1dce2e-e96a-42e5-b1c6-18d3b8fda315" providerId="AD" clId="Web-{BC3972C0-14ED-FBD5-591A-BA986A1C0B35}" dt="2023-02-13T09:16:16.759" v="80" actId="1076"/>
          <ac:graphicFrameMkLst>
            <pc:docMk/>
            <pc:sldMk cId="478532122" sldId="272"/>
            <ac:graphicFrameMk id="4" creationId="{5D859D4E-50DE-0D9C-8ADB-9128B966E5A5}"/>
          </ac:graphicFrameMkLst>
        </pc:graphicFrameChg>
        <pc:graphicFrameChg chg="del mod modGraphic">
          <ac:chgData name="David Haagensen (5249412)" userId="S::5249412@student.gloscol.ac.uk::6d1dce2e-e96a-42e5-b1c6-18d3b8fda315" providerId="AD" clId="Web-{BC3972C0-14ED-FBD5-591A-BA986A1C0B35}" dt="2023-02-13T09:15:23.288" v="52"/>
          <ac:graphicFrameMkLst>
            <pc:docMk/>
            <pc:sldMk cId="478532122" sldId="272"/>
            <ac:graphicFrameMk id="5" creationId="{5024C766-2618-8AC0-2080-8FB2E4882F21}"/>
          </ac:graphicFrameMkLst>
        </pc:graphicFrameChg>
      </pc:sldChg>
      <pc:sldChg chg="ord">
        <pc:chgData name="David Haagensen (5249412)" userId="S::5249412@student.gloscol.ac.uk::6d1dce2e-e96a-42e5-b1c6-18d3b8fda315" providerId="AD" clId="Web-{BC3972C0-14ED-FBD5-591A-BA986A1C0B35}" dt="2023-02-13T09:12:42.562" v="12"/>
        <pc:sldMkLst>
          <pc:docMk/>
          <pc:sldMk cId="898850031" sldId="273"/>
        </pc:sldMkLst>
      </pc:sldChg>
      <pc:sldChg chg="ord">
        <pc:chgData name="David Haagensen (5249412)" userId="S::5249412@student.gloscol.ac.uk::6d1dce2e-e96a-42e5-b1c6-18d3b8fda315" providerId="AD" clId="Web-{BC3972C0-14ED-FBD5-591A-BA986A1C0B35}" dt="2023-02-13T09:14:06.050" v="19"/>
        <pc:sldMkLst>
          <pc:docMk/>
          <pc:sldMk cId="1968848356" sldId="274"/>
        </pc:sldMkLst>
      </pc:sldChg>
      <pc:sldChg chg="modSp del">
        <pc:chgData name="David Haagensen (5249412)" userId="S::5249412@student.gloscol.ac.uk::6d1dce2e-e96a-42e5-b1c6-18d3b8fda315" providerId="AD" clId="Web-{BC3972C0-14ED-FBD5-591A-BA986A1C0B35}" dt="2023-02-13T09:20:16.566" v="100"/>
        <pc:sldMkLst>
          <pc:docMk/>
          <pc:sldMk cId="2380773766" sldId="276"/>
        </pc:sldMkLst>
        <pc:spChg chg="mod">
          <ac:chgData name="David Haagensen (5249412)" userId="S::5249412@student.gloscol.ac.uk::6d1dce2e-e96a-42e5-b1c6-18d3b8fda315" providerId="AD" clId="Web-{BC3972C0-14ED-FBD5-591A-BA986A1C0B35}" dt="2023-02-13T09:12:21.171" v="11" actId="20577"/>
          <ac:spMkLst>
            <pc:docMk/>
            <pc:sldMk cId="2380773766" sldId="276"/>
            <ac:spMk id="2" creationId="{405F42D1-8809-7EF6-5187-B8FBD4FC16BE}"/>
          </ac:spMkLst>
        </pc:spChg>
      </pc:sldChg>
      <pc:sldChg chg="delSp modSp">
        <pc:chgData name="David Haagensen (5249412)" userId="S::5249412@student.gloscol.ac.uk::6d1dce2e-e96a-42e5-b1c6-18d3b8fda315" providerId="AD" clId="Web-{BC3972C0-14ED-FBD5-591A-BA986A1C0B35}" dt="2023-02-13T09:21:02.302" v="116" actId="1076"/>
        <pc:sldMkLst>
          <pc:docMk/>
          <pc:sldMk cId="2052879262" sldId="277"/>
        </pc:sldMkLst>
        <pc:spChg chg="del mod">
          <ac:chgData name="David Haagensen (5249412)" userId="S::5249412@student.gloscol.ac.uk::6d1dce2e-e96a-42e5-b1c6-18d3b8fda315" providerId="AD" clId="Web-{BC3972C0-14ED-FBD5-591A-BA986A1C0B35}" dt="2023-02-13T09:20:29.332" v="102"/>
          <ac:spMkLst>
            <pc:docMk/>
            <pc:sldMk cId="2052879262" sldId="277"/>
            <ac:spMk id="2" creationId="{8B8D5D60-38D2-D373-0EFD-1303A6F2EED1}"/>
          </ac:spMkLst>
        </pc:spChg>
        <pc:spChg chg="mod">
          <ac:chgData name="David Haagensen (5249412)" userId="S::5249412@student.gloscol.ac.uk::6d1dce2e-e96a-42e5-b1c6-18d3b8fda315" providerId="AD" clId="Web-{BC3972C0-14ED-FBD5-591A-BA986A1C0B35}" dt="2023-02-13T09:20:59.130" v="115" actId="1076"/>
          <ac:spMkLst>
            <pc:docMk/>
            <pc:sldMk cId="2052879262" sldId="277"/>
            <ac:spMk id="5" creationId="{991AED90-2A98-E7B6-8443-39AA138B00A7}"/>
          </ac:spMkLst>
        </pc:spChg>
        <pc:graphicFrameChg chg="mod modGraphic">
          <ac:chgData name="David Haagensen (5249412)" userId="S::5249412@student.gloscol.ac.uk::6d1dce2e-e96a-42e5-b1c6-18d3b8fda315" providerId="AD" clId="Web-{BC3972C0-14ED-FBD5-591A-BA986A1C0B35}" dt="2023-02-13T09:21:02.302" v="116" actId="1076"/>
          <ac:graphicFrameMkLst>
            <pc:docMk/>
            <pc:sldMk cId="2052879262" sldId="277"/>
            <ac:graphicFrameMk id="4" creationId="{9BD75D6F-8A3E-49D4-78F7-3523B8F89279}"/>
          </ac:graphicFrameMkLst>
        </pc:graphicFrameChg>
      </pc:sldChg>
      <pc:sldChg chg="addSp modSp new">
        <pc:chgData name="David Haagensen (5249412)" userId="S::5249412@student.gloscol.ac.uk::6d1dce2e-e96a-42e5-b1c6-18d3b8fda315" providerId="AD" clId="Web-{BC3972C0-14ED-FBD5-591A-BA986A1C0B35}" dt="2023-02-13T09:22:42.572" v="143" actId="20577"/>
        <pc:sldMkLst>
          <pc:docMk/>
          <pc:sldMk cId="9533595" sldId="278"/>
        </pc:sldMkLst>
        <pc:spChg chg="add mod">
          <ac:chgData name="David Haagensen (5249412)" userId="S::5249412@student.gloscol.ac.uk::6d1dce2e-e96a-42e5-b1c6-18d3b8fda315" providerId="AD" clId="Web-{BC3972C0-14ED-FBD5-591A-BA986A1C0B35}" dt="2023-02-13T09:22:42.572" v="143" actId="20577"/>
          <ac:spMkLst>
            <pc:docMk/>
            <pc:sldMk cId="9533595" sldId="278"/>
            <ac:spMk id="2" creationId="{7C141C6F-AAEE-AC6E-B028-5B5A9F49D36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q9cCNbd94j4"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9C6D73B9-E63B-76A7-926E-B5E4CF9709DD}"/>
              </a:ext>
            </a:extLst>
          </p:cNvPr>
          <p:cNvPicPr>
            <a:picLocks noGrp="1" noChangeAspect="1"/>
          </p:cNvPicPr>
          <p:nvPr>
            <p:ph idx="1"/>
          </p:nvPr>
        </p:nvPicPr>
        <p:blipFill>
          <a:blip r:embed="rId2"/>
          <a:stretch>
            <a:fillRect/>
          </a:stretch>
        </p:blipFill>
        <p:spPr>
          <a:xfrm>
            <a:off x="3522671" y="1277981"/>
            <a:ext cx="8561917" cy="4673910"/>
          </a:xfrm>
        </p:spPr>
      </p:pic>
      <p:sp>
        <p:nvSpPr>
          <p:cNvPr id="2" name="TextBox 1">
            <a:extLst>
              <a:ext uri="{FF2B5EF4-FFF2-40B4-BE49-F238E27FC236}">
                <a16:creationId xmlns:a16="http://schemas.microsoft.com/office/drawing/2014/main" id="{59BBAC83-7996-1B77-B7E1-BB6DDBD679DA}"/>
              </a:ext>
            </a:extLst>
          </p:cNvPr>
          <p:cNvSpPr txBox="1"/>
          <p:nvPr/>
        </p:nvSpPr>
        <p:spPr>
          <a:xfrm>
            <a:off x="366168" y="191012"/>
            <a:ext cx="70112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cs typeface="Calibri"/>
              </a:rPr>
              <a:t>Here are my annotations on editing my video</a:t>
            </a:r>
          </a:p>
        </p:txBody>
      </p:sp>
      <p:sp>
        <p:nvSpPr>
          <p:cNvPr id="3" name="TextBox 2">
            <a:extLst>
              <a:ext uri="{FF2B5EF4-FFF2-40B4-BE49-F238E27FC236}">
                <a16:creationId xmlns:a16="http://schemas.microsoft.com/office/drawing/2014/main" id="{9AF6BA47-D3B8-E5F5-8223-46BE6B5662AC}"/>
              </a:ext>
            </a:extLst>
          </p:cNvPr>
          <p:cNvSpPr txBox="1"/>
          <p:nvPr/>
        </p:nvSpPr>
        <p:spPr>
          <a:xfrm>
            <a:off x="435631" y="4716459"/>
            <a:ext cx="238914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Here I have cut the footage to size and ordered it to my liking.</a:t>
            </a:r>
          </a:p>
        </p:txBody>
      </p:sp>
      <p:sp>
        <p:nvSpPr>
          <p:cNvPr id="5" name="TextBox 4">
            <a:extLst>
              <a:ext uri="{FF2B5EF4-FFF2-40B4-BE49-F238E27FC236}">
                <a16:creationId xmlns:a16="http://schemas.microsoft.com/office/drawing/2014/main" id="{A54DDF12-B0D0-B337-5116-5862B367250C}"/>
              </a:ext>
            </a:extLst>
          </p:cNvPr>
          <p:cNvSpPr txBox="1"/>
          <p:nvPr/>
        </p:nvSpPr>
        <p:spPr>
          <a:xfrm>
            <a:off x="515571" y="2596214"/>
            <a:ext cx="2671209"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I've done this editing process using these tools.</a:t>
            </a:r>
          </a:p>
          <a:p>
            <a:endParaRPr lang="en-US" dirty="0">
              <a:cs typeface="Calibri"/>
            </a:endParaRPr>
          </a:p>
        </p:txBody>
      </p:sp>
      <p:cxnSp>
        <p:nvCxnSpPr>
          <p:cNvPr id="6" name="Straight Arrow Connector 5">
            <a:extLst>
              <a:ext uri="{FF2B5EF4-FFF2-40B4-BE49-F238E27FC236}">
                <a16:creationId xmlns:a16="http://schemas.microsoft.com/office/drawing/2014/main" id="{9948E09D-61BC-208D-9D0D-C53300307071}"/>
              </a:ext>
            </a:extLst>
          </p:cNvPr>
          <p:cNvCxnSpPr/>
          <p:nvPr/>
        </p:nvCxnSpPr>
        <p:spPr>
          <a:xfrm>
            <a:off x="2830032" y="5222359"/>
            <a:ext cx="3102936" cy="10809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C26E8E45-61A7-71AE-4FFF-89CAC86D394A}"/>
              </a:ext>
            </a:extLst>
          </p:cNvPr>
          <p:cNvCxnSpPr/>
          <p:nvPr/>
        </p:nvCxnSpPr>
        <p:spPr>
          <a:xfrm flipV="1">
            <a:off x="3070372" y="1973447"/>
            <a:ext cx="2004239" cy="9374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BB4EF6E4-58F7-6361-0065-014AA9432C1D}"/>
              </a:ext>
            </a:extLst>
          </p:cNvPr>
          <p:cNvSpPr txBox="1"/>
          <p:nvPr/>
        </p:nvSpPr>
        <p:spPr>
          <a:xfrm>
            <a:off x="8026258" y="429415"/>
            <a:ext cx="399734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cs typeface="Calibri"/>
              </a:rPr>
              <a:t>The </a:t>
            </a:r>
            <a:r>
              <a:rPr lang="en-GB" sz="2000" b="1" dirty="0">
                <a:ea typeface="+mn-lt"/>
                <a:cs typeface="+mn-lt"/>
              </a:rPr>
              <a:t>video advertises is here </a:t>
            </a:r>
            <a:r>
              <a:rPr lang="en-US" sz="2000" b="1" dirty="0">
                <a:ea typeface="+mn-lt"/>
                <a:cs typeface="+mn-lt"/>
                <a:hlinkClick r:id="rId3"/>
              </a:rPr>
              <a:t>Link</a:t>
            </a:r>
            <a:endParaRPr lang="en-US" sz="2000" dirty="0">
              <a:cs typeface="Calibri" panose="020F0502020204030204"/>
            </a:endParaRPr>
          </a:p>
        </p:txBody>
      </p:sp>
    </p:spTree>
    <p:extLst>
      <p:ext uri="{BB962C8B-B14F-4D97-AF65-F5344CB8AC3E}">
        <p14:creationId xmlns:p14="http://schemas.microsoft.com/office/powerpoint/2010/main" val="342600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AB0B2EB-EE65-F99E-AA83-9C060810BDB0}"/>
              </a:ext>
            </a:extLst>
          </p:cNvPr>
          <p:cNvPicPr>
            <a:picLocks noChangeAspect="1"/>
          </p:cNvPicPr>
          <p:nvPr/>
        </p:nvPicPr>
        <p:blipFill>
          <a:blip r:embed="rId2"/>
          <a:stretch>
            <a:fillRect/>
          </a:stretch>
        </p:blipFill>
        <p:spPr>
          <a:xfrm>
            <a:off x="3022098" y="1716378"/>
            <a:ext cx="9114967" cy="5058961"/>
          </a:xfrm>
          <a:prstGeom prst="rect">
            <a:avLst/>
          </a:prstGeom>
        </p:spPr>
      </p:pic>
      <p:sp>
        <p:nvSpPr>
          <p:cNvPr id="3" name="TextBox 2">
            <a:extLst>
              <a:ext uri="{FF2B5EF4-FFF2-40B4-BE49-F238E27FC236}">
                <a16:creationId xmlns:a16="http://schemas.microsoft.com/office/drawing/2014/main" id="{9100EAF7-6B1C-8B75-675E-16F0194AAF14}"/>
              </a:ext>
            </a:extLst>
          </p:cNvPr>
          <p:cNvSpPr txBox="1"/>
          <p:nvPr/>
        </p:nvSpPr>
        <p:spPr>
          <a:xfrm>
            <a:off x="457200" y="666750"/>
            <a:ext cx="215265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Here I am writing the text about this room in the IT department.</a:t>
            </a:r>
            <a:endParaRPr lang="en-US" sz="2000" dirty="0"/>
          </a:p>
        </p:txBody>
      </p:sp>
      <p:cxnSp>
        <p:nvCxnSpPr>
          <p:cNvPr id="4" name="Straight Arrow Connector 3">
            <a:extLst>
              <a:ext uri="{FF2B5EF4-FFF2-40B4-BE49-F238E27FC236}">
                <a16:creationId xmlns:a16="http://schemas.microsoft.com/office/drawing/2014/main" id="{1EEFECBD-8CEC-2A53-A894-A1E6E01F8647}"/>
              </a:ext>
            </a:extLst>
          </p:cNvPr>
          <p:cNvCxnSpPr/>
          <p:nvPr/>
        </p:nvCxnSpPr>
        <p:spPr>
          <a:xfrm>
            <a:off x="2219325" y="1562100"/>
            <a:ext cx="7229475" cy="17907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03714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 PowerPoint&#10;&#10;Description automatically generated">
            <a:extLst>
              <a:ext uri="{FF2B5EF4-FFF2-40B4-BE49-F238E27FC236}">
                <a16:creationId xmlns:a16="http://schemas.microsoft.com/office/drawing/2014/main" id="{6D54310E-C70F-1781-B021-18F245EA1C59}"/>
              </a:ext>
            </a:extLst>
          </p:cNvPr>
          <p:cNvPicPr>
            <a:picLocks noChangeAspect="1"/>
          </p:cNvPicPr>
          <p:nvPr/>
        </p:nvPicPr>
        <p:blipFill>
          <a:blip r:embed="rId2"/>
          <a:stretch>
            <a:fillRect/>
          </a:stretch>
        </p:blipFill>
        <p:spPr>
          <a:xfrm>
            <a:off x="3461340" y="1979016"/>
            <a:ext cx="8728887" cy="4833542"/>
          </a:xfrm>
          <a:prstGeom prst="rect">
            <a:avLst/>
          </a:prstGeom>
        </p:spPr>
      </p:pic>
      <p:sp>
        <p:nvSpPr>
          <p:cNvPr id="3" name="TextBox 2">
            <a:extLst>
              <a:ext uri="{FF2B5EF4-FFF2-40B4-BE49-F238E27FC236}">
                <a16:creationId xmlns:a16="http://schemas.microsoft.com/office/drawing/2014/main" id="{429F27A8-07D3-407A-7994-FFE3140A1756}"/>
              </a:ext>
            </a:extLst>
          </p:cNvPr>
          <p:cNvSpPr txBox="1"/>
          <p:nvPr/>
        </p:nvSpPr>
        <p:spPr>
          <a:xfrm>
            <a:off x="371474" y="428624"/>
            <a:ext cx="272415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Here I am still positioning the interactive keys and image for my PowerPoint presentation.</a:t>
            </a:r>
            <a:endParaRPr lang="en-US" dirty="0"/>
          </a:p>
        </p:txBody>
      </p:sp>
      <p:cxnSp>
        <p:nvCxnSpPr>
          <p:cNvPr id="4" name="Straight Arrow Connector 3">
            <a:extLst>
              <a:ext uri="{FF2B5EF4-FFF2-40B4-BE49-F238E27FC236}">
                <a16:creationId xmlns:a16="http://schemas.microsoft.com/office/drawing/2014/main" id="{F54A3E4C-32C6-523A-8E7F-9469E5A5EB98}"/>
              </a:ext>
            </a:extLst>
          </p:cNvPr>
          <p:cNvCxnSpPr/>
          <p:nvPr/>
        </p:nvCxnSpPr>
        <p:spPr>
          <a:xfrm>
            <a:off x="2847975" y="1333500"/>
            <a:ext cx="5743575" cy="318135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48232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0E52810-31AF-1C3D-524A-9F3CB9206CC1}"/>
              </a:ext>
            </a:extLst>
          </p:cNvPr>
          <p:cNvPicPr>
            <a:picLocks noChangeAspect="1"/>
          </p:cNvPicPr>
          <p:nvPr/>
        </p:nvPicPr>
        <p:blipFill>
          <a:blip r:embed="rId2"/>
          <a:stretch>
            <a:fillRect/>
          </a:stretch>
        </p:blipFill>
        <p:spPr>
          <a:xfrm>
            <a:off x="3297866" y="1851174"/>
            <a:ext cx="8892361" cy="5007490"/>
          </a:xfrm>
          <a:prstGeom prst="rect">
            <a:avLst/>
          </a:prstGeom>
        </p:spPr>
      </p:pic>
      <p:sp>
        <p:nvSpPr>
          <p:cNvPr id="3" name="TextBox 2">
            <a:extLst>
              <a:ext uri="{FF2B5EF4-FFF2-40B4-BE49-F238E27FC236}">
                <a16:creationId xmlns:a16="http://schemas.microsoft.com/office/drawing/2014/main" id="{FC0F13F9-E1BE-EA7A-2593-DF356F4D8785}"/>
              </a:ext>
            </a:extLst>
          </p:cNvPr>
          <p:cNvSpPr txBox="1"/>
          <p:nvPr/>
        </p:nvSpPr>
        <p:spPr>
          <a:xfrm>
            <a:off x="523874" y="333375"/>
            <a:ext cx="239077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Hey I'm writing the text at the end of my interactive PowerPoint.</a:t>
            </a:r>
            <a:endParaRPr lang="en-US" dirty="0"/>
          </a:p>
        </p:txBody>
      </p:sp>
      <p:sp>
        <p:nvSpPr>
          <p:cNvPr id="4" name="TextBox 3">
            <a:extLst>
              <a:ext uri="{FF2B5EF4-FFF2-40B4-BE49-F238E27FC236}">
                <a16:creationId xmlns:a16="http://schemas.microsoft.com/office/drawing/2014/main" id="{13142633-68B8-34EF-6282-3BEE4CBAE2E8}"/>
              </a:ext>
            </a:extLst>
          </p:cNvPr>
          <p:cNvSpPr txBox="1"/>
          <p:nvPr/>
        </p:nvSpPr>
        <p:spPr>
          <a:xfrm>
            <a:off x="438150" y="2305049"/>
            <a:ext cx="20764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Hey I have a button to go back to the start to review.</a:t>
            </a:r>
            <a:endParaRPr lang="en-US" dirty="0"/>
          </a:p>
        </p:txBody>
      </p:sp>
      <p:cxnSp>
        <p:nvCxnSpPr>
          <p:cNvPr id="5" name="Straight Arrow Connector 4">
            <a:extLst>
              <a:ext uri="{FF2B5EF4-FFF2-40B4-BE49-F238E27FC236}">
                <a16:creationId xmlns:a16="http://schemas.microsoft.com/office/drawing/2014/main" id="{AA625790-867A-2D71-FDC4-A4F7BC146D00}"/>
              </a:ext>
            </a:extLst>
          </p:cNvPr>
          <p:cNvCxnSpPr/>
          <p:nvPr/>
        </p:nvCxnSpPr>
        <p:spPr>
          <a:xfrm>
            <a:off x="2762250" y="1247775"/>
            <a:ext cx="6115050" cy="24860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 name="Straight Arrow Connector 5">
            <a:extLst>
              <a:ext uri="{FF2B5EF4-FFF2-40B4-BE49-F238E27FC236}">
                <a16:creationId xmlns:a16="http://schemas.microsoft.com/office/drawing/2014/main" id="{9632B5C8-2053-9DD6-73E6-81397B4374D8}"/>
              </a:ext>
            </a:extLst>
          </p:cNvPr>
          <p:cNvCxnSpPr>
            <a:cxnSpLocks/>
          </p:cNvCxnSpPr>
          <p:nvPr/>
        </p:nvCxnSpPr>
        <p:spPr>
          <a:xfrm>
            <a:off x="2143124" y="3219450"/>
            <a:ext cx="5781675" cy="20097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21844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 PowerPoint&#10;&#10;Description automatically generated">
            <a:extLst>
              <a:ext uri="{FF2B5EF4-FFF2-40B4-BE49-F238E27FC236}">
                <a16:creationId xmlns:a16="http://schemas.microsoft.com/office/drawing/2014/main" id="{07F67DE6-3DDB-FA8F-DC1B-8A9CCFC95CBD}"/>
              </a:ext>
            </a:extLst>
          </p:cNvPr>
          <p:cNvPicPr>
            <a:picLocks noChangeAspect="1"/>
          </p:cNvPicPr>
          <p:nvPr/>
        </p:nvPicPr>
        <p:blipFill>
          <a:blip r:embed="rId2"/>
          <a:stretch>
            <a:fillRect/>
          </a:stretch>
        </p:blipFill>
        <p:spPr>
          <a:xfrm>
            <a:off x="3466214" y="1969380"/>
            <a:ext cx="8724013" cy="4841961"/>
          </a:xfrm>
          <a:prstGeom prst="rect">
            <a:avLst/>
          </a:prstGeom>
        </p:spPr>
      </p:pic>
      <p:sp>
        <p:nvSpPr>
          <p:cNvPr id="3" name="TextBox 2">
            <a:extLst>
              <a:ext uri="{FF2B5EF4-FFF2-40B4-BE49-F238E27FC236}">
                <a16:creationId xmlns:a16="http://schemas.microsoft.com/office/drawing/2014/main" id="{42FEFFD4-12FB-76AA-AD89-91C740972422}"/>
              </a:ext>
            </a:extLst>
          </p:cNvPr>
          <p:cNvSpPr txBox="1"/>
          <p:nvPr/>
        </p:nvSpPr>
        <p:spPr>
          <a:xfrm>
            <a:off x="419099" y="533399"/>
            <a:ext cx="26670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Here I have inserted a text box which still needs its text added to it.</a:t>
            </a:r>
            <a:endParaRPr lang="en-US" sz="2400" dirty="0"/>
          </a:p>
        </p:txBody>
      </p:sp>
      <p:cxnSp>
        <p:nvCxnSpPr>
          <p:cNvPr id="4" name="Straight Arrow Connector 3">
            <a:extLst>
              <a:ext uri="{FF2B5EF4-FFF2-40B4-BE49-F238E27FC236}">
                <a16:creationId xmlns:a16="http://schemas.microsoft.com/office/drawing/2014/main" id="{E27B23DE-D4F3-249F-6271-7AF40DABEC1F}"/>
              </a:ext>
            </a:extLst>
          </p:cNvPr>
          <p:cNvCxnSpPr/>
          <p:nvPr/>
        </p:nvCxnSpPr>
        <p:spPr>
          <a:xfrm>
            <a:off x="3067050" y="1514475"/>
            <a:ext cx="5753100" cy="196215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74607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BE1A-CFEF-3E7B-389A-67DB276B08D1}"/>
              </a:ext>
            </a:extLst>
          </p:cNvPr>
          <p:cNvSpPr txBox="1"/>
          <p:nvPr/>
        </p:nvSpPr>
        <p:spPr>
          <a:xfrm>
            <a:off x="340905" y="349719"/>
            <a:ext cx="11618567" cy="58169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How I am developing the presentation to fulfill the requirements in the design document</a:t>
            </a:r>
          </a:p>
          <a:p>
            <a:endParaRPr lang="en-US" sz="2800" dirty="0">
              <a:ea typeface="+mn-lt"/>
              <a:cs typeface="+mn-lt"/>
            </a:endParaRPr>
          </a:p>
          <a:p>
            <a:r>
              <a:rPr lang="en-US" sz="2000" dirty="0">
                <a:ea typeface="+mn-lt"/>
                <a:cs typeface="+mn-lt"/>
              </a:rPr>
              <a:t>I have made this to fulfill my requirements by being easy to navigate and I have added textboxes talking about The IT department and it navigates through the IT department using the blue buttons that I said I would use in my design document.</a:t>
            </a:r>
          </a:p>
          <a:p>
            <a:endParaRPr lang="en-US" sz="2000" dirty="0">
              <a:ea typeface="+mn-lt"/>
              <a:cs typeface="+mn-lt"/>
            </a:endParaRPr>
          </a:p>
          <a:p>
            <a:endParaRPr lang="en-US" sz="2000" dirty="0">
              <a:ea typeface="+mn-lt"/>
              <a:cs typeface="+mn-lt"/>
            </a:endParaRPr>
          </a:p>
          <a:p>
            <a:endParaRPr lang="en-US" sz="2000" dirty="0">
              <a:ea typeface="+mn-lt"/>
              <a:cs typeface="+mn-lt"/>
            </a:endParaRPr>
          </a:p>
          <a:p>
            <a:r>
              <a:rPr lang="en-US" sz="2000" b="1" dirty="0">
                <a:cs typeface="Calibri"/>
              </a:rPr>
              <a:t>My self-review and evaluation for the interactive PowerPoint</a:t>
            </a:r>
            <a:endParaRPr lang="en-US" sz="2000" dirty="0">
              <a:ea typeface="+mn-lt"/>
              <a:cs typeface="+mn-lt"/>
            </a:endParaRPr>
          </a:p>
          <a:p>
            <a:endParaRPr lang="en-US" sz="2000" dirty="0">
              <a:ea typeface="+mn-lt"/>
              <a:cs typeface="+mn-lt"/>
            </a:endParaRPr>
          </a:p>
          <a:p>
            <a:r>
              <a:rPr lang="en-US" sz="2000" dirty="0">
                <a:cs typeface="Calibri"/>
              </a:rPr>
              <a:t>The functionality works perfectly, and it fulfills what I put in the design document.</a:t>
            </a:r>
            <a:endParaRPr lang="en-US" sz="2000" dirty="0">
              <a:ea typeface="+mn-lt"/>
              <a:cs typeface="+mn-lt"/>
            </a:endParaRPr>
          </a:p>
          <a:p>
            <a:r>
              <a:rPr lang="en-US" sz="2000" dirty="0">
                <a:cs typeface="Calibri"/>
              </a:rPr>
              <a:t>Although I could talk more about The IT department and make it clearer.</a:t>
            </a:r>
            <a:endParaRPr lang="en-US" sz="2000" dirty="0">
              <a:ea typeface="+mn-lt"/>
              <a:cs typeface="+mn-lt"/>
            </a:endParaRPr>
          </a:p>
          <a:p>
            <a:r>
              <a:rPr lang="en-US" sz="2000" dirty="0">
                <a:cs typeface="Calibri"/>
              </a:rPr>
              <a:t>This fulfills the user requirements and purpose by being easy to navigate and informing the viewer about the IT department.</a:t>
            </a:r>
            <a:endParaRPr lang="en-US" sz="2000" dirty="0">
              <a:ea typeface="+mn-lt"/>
              <a:cs typeface="+mn-lt"/>
            </a:endParaRPr>
          </a:p>
          <a:p>
            <a:endParaRPr lang="en-US" sz="2000" dirty="0">
              <a:ea typeface="+mn-lt"/>
              <a:cs typeface="+mn-lt"/>
            </a:endParaRPr>
          </a:p>
          <a:p>
            <a:r>
              <a:rPr lang="en-US" sz="2000" b="1" dirty="0">
                <a:cs typeface="Calibri"/>
              </a:rPr>
              <a:t>Constraints I had while making the interactive PowerPoint</a:t>
            </a:r>
            <a:endParaRPr lang="en-US" sz="2000" dirty="0">
              <a:ea typeface="+mn-lt"/>
              <a:cs typeface="+mn-lt"/>
            </a:endParaRPr>
          </a:p>
          <a:p>
            <a:r>
              <a:rPr lang="en-US" sz="2000" dirty="0">
                <a:cs typeface="Calibri"/>
              </a:rPr>
              <a:t>OneDrive PowerPoint doesn't seem to be able to create hyperlinks meaning I wasn't able to produce the interactive keys, so I had to use the downloaded software to make the interactive PowerPoint.</a:t>
            </a:r>
          </a:p>
        </p:txBody>
      </p:sp>
    </p:spTree>
    <p:extLst>
      <p:ext uri="{BB962C8B-B14F-4D97-AF65-F5344CB8AC3E}">
        <p14:creationId xmlns:p14="http://schemas.microsoft.com/office/powerpoint/2010/main" val="528963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9B2D45-C40D-0728-F03F-2BF8155FF3B7}"/>
              </a:ext>
            </a:extLst>
          </p:cNvPr>
          <p:cNvSpPr>
            <a:spLocks noGrp="1"/>
          </p:cNvSpPr>
          <p:nvPr>
            <p:ph idx="1"/>
          </p:nvPr>
        </p:nvSpPr>
        <p:spPr>
          <a:xfrm>
            <a:off x="333155" y="195300"/>
            <a:ext cx="11632017" cy="6495569"/>
          </a:xfrm>
        </p:spPr>
        <p:txBody>
          <a:bodyPr vert="horz" lIns="91440" tIns="45720" rIns="91440" bIns="45720" rtlCol="0" anchor="t">
            <a:normAutofit/>
          </a:bodyPr>
          <a:lstStyle/>
          <a:p>
            <a:pPr marL="0" indent="0">
              <a:lnSpc>
                <a:spcPct val="100000"/>
              </a:lnSpc>
              <a:spcBef>
                <a:spcPts val="0"/>
              </a:spcBef>
              <a:buNone/>
            </a:pPr>
            <a:r>
              <a:rPr lang="en-US" sz="2400" b="1" dirty="0">
                <a:ea typeface="+mn-lt"/>
                <a:cs typeface="+mn-lt"/>
              </a:rPr>
              <a:t>Here are my two peer reviews for the interactive PowerPoint.</a:t>
            </a:r>
            <a:endParaRPr lang="en-US" sz="2400" dirty="0">
              <a:ea typeface="+mn-lt"/>
              <a:cs typeface="+mn-lt"/>
            </a:endParaRPr>
          </a:p>
          <a:p>
            <a:pPr marL="0" indent="0">
              <a:buNone/>
            </a:pPr>
            <a:r>
              <a:rPr lang="en-US" sz="3200" b="1" dirty="0">
                <a:ea typeface="+mn-lt"/>
                <a:cs typeface="+mn-lt"/>
              </a:rPr>
              <a:t>1</a:t>
            </a:r>
            <a:r>
              <a:rPr lang="en-US" sz="1600" dirty="0">
                <a:ea typeface="+mn-lt"/>
                <a:cs typeface="+mn-lt"/>
              </a:rPr>
              <a:t>Beverley Haagensen: Thank you for this multimedia presentation, which gave a good idea of the layout of the IT department. I found the arrows easy to use although maybe an instruction to click on the arrows to progress would be helpful.</a:t>
            </a:r>
            <a:endParaRPr lang="en-US" sz="1600">
              <a:cs typeface="Calibri" panose="020F0502020204030204"/>
            </a:endParaRPr>
          </a:p>
          <a:p>
            <a:pPr marL="0" indent="0">
              <a:buNone/>
            </a:pPr>
            <a:r>
              <a:rPr lang="en-US" sz="1600" dirty="0">
                <a:ea typeface="+mn-lt"/>
                <a:cs typeface="+mn-lt"/>
              </a:rPr>
              <a:t>I have a few small suggestions regarding the captions and I will number them for the appropriate slides.</a:t>
            </a:r>
            <a:endParaRPr lang="en-US" sz="1600">
              <a:cs typeface="Calibri" panose="020F0502020204030204"/>
            </a:endParaRPr>
          </a:p>
          <a:p>
            <a:r>
              <a:rPr lang="en-US" sz="1600" dirty="0">
                <a:ea typeface="+mn-lt"/>
                <a:cs typeface="+mn-lt"/>
              </a:rPr>
              <a:t>Slide 2: The second sentence was a bit clumsy. Maybe it should read: On the right are some study booths.</a:t>
            </a:r>
            <a:endParaRPr lang="en-US" sz="1600">
              <a:cs typeface="Calibri"/>
            </a:endParaRPr>
          </a:p>
          <a:p>
            <a:r>
              <a:rPr lang="en-US" sz="1600" dirty="0">
                <a:ea typeface="+mn-lt"/>
                <a:cs typeface="+mn-lt"/>
              </a:rPr>
              <a:t>Slide 3: I would have appreciated a caption here.</a:t>
            </a:r>
            <a:endParaRPr lang="en-US" sz="1600">
              <a:cs typeface="Calibri"/>
            </a:endParaRPr>
          </a:p>
          <a:p>
            <a:r>
              <a:rPr lang="en-US" sz="1600" dirty="0">
                <a:ea typeface="+mn-lt"/>
                <a:cs typeface="+mn-lt"/>
              </a:rPr>
              <a:t>Slide 4: With jazz? You mean music or is this a typo?</a:t>
            </a:r>
            <a:endParaRPr lang="en-US" sz="1600">
              <a:cs typeface="Calibri"/>
            </a:endParaRPr>
          </a:p>
          <a:p>
            <a:r>
              <a:rPr lang="en-US" sz="1600" dirty="0">
                <a:ea typeface="+mn-lt"/>
                <a:cs typeface="+mn-lt"/>
              </a:rPr>
              <a:t>Slide 6: The wording could be improved. Maybe: Here is an IT classroom. It has comfortable chairs, a high-resolution monitor at the front and good quality computers for the students.</a:t>
            </a:r>
            <a:endParaRPr lang="en-US" sz="1600">
              <a:cs typeface="Calibri"/>
            </a:endParaRPr>
          </a:p>
          <a:p>
            <a:r>
              <a:rPr lang="en-US" sz="1600" dirty="0">
                <a:ea typeface="+mn-lt"/>
                <a:cs typeface="+mn-lt"/>
              </a:rPr>
              <a:t>Slide 7: ?Comfortable study or eating booths?</a:t>
            </a:r>
            <a:endParaRPr lang="en-US" sz="1600">
              <a:cs typeface="Calibri"/>
            </a:endParaRPr>
          </a:p>
          <a:p>
            <a:r>
              <a:rPr lang="en-US" sz="1600" dirty="0">
                <a:ea typeface="+mn-lt"/>
                <a:cs typeface="+mn-lt"/>
              </a:rPr>
              <a:t>Slide 8: This is hard to understand. Maybe: In front is the IT office, to the right another classroom and to the left the main area with seats.</a:t>
            </a:r>
            <a:endParaRPr lang="en-US" sz="1600">
              <a:cs typeface="Calibri"/>
            </a:endParaRPr>
          </a:p>
          <a:p>
            <a:pPr marL="0" indent="0">
              <a:buNone/>
            </a:pPr>
            <a:r>
              <a:rPr lang="en-US" sz="2600" b="1" dirty="0">
                <a:ea typeface="+mn-lt"/>
                <a:cs typeface="+mn-lt"/>
              </a:rPr>
              <a:t>2</a:t>
            </a:r>
            <a:r>
              <a:rPr lang="en-US" sz="1600" dirty="0">
                <a:ea typeface="+mn-lt"/>
                <a:cs typeface="+mn-lt"/>
              </a:rPr>
              <a:t>Grace Haagensen:</a:t>
            </a:r>
            <a:r>
              <a:rPr lang="en-US" sz="2600" b="1" dirty="0">
                <a:ea typeface="+mn-lt"/>
                <a:cs typeface="+mn-lt"/>
              </a:rPr>
              <a:t> </a:t>
            </a:r>
            <a:r>
              <a:rPr lang="en-US" sz="1600" dirty="0">
                <a:ea typeface="+mn-lt"/>
                <a:cs typeface="+mn-lt"/>
              </a:rPr>
              <a:t>I thought this was a great introduction to the IT department at Gloucestershire College. Well structured and easy navigation. Some of the captions could be worded better to make them clear. Otherwise, a good overview of facilities in department.</a:t>
            </a:r>
          </a:p>
          <a:p>
            <a:pPr marL="0" indent="0">
              <a:buNone/>
            </a:pPr>
            <a:endParaRPr lang="en-US" sz="1600" dirty="0">
              <a:ea typeface="+mn-lt"/>
              <a:cs typeface="+mn-lt"/>
            </a:endParaRPr>
          </a:p>
          <a:p>
            <a:pPr marL="0" indent="0">
              <a:lnSpc>
                <a:spcPct val="100000"/>
              </a:lnSpc>
              <a:spcBef>
                <a:spcPts val="0"/>
              </a:spcBef>
              <a:buNone/>
            </a:pPr>
            <a:r>
              <a:rPr lang="en-US" sz="2000" b="1" dirty="0">
                <a:ea typeface="+mn-lt"/>
                <a:cs typeface="+mn-lt"/>
              </a:rPr>
              <a:t>description of potential changes the feedback suggests</a:t>
            </a:r>
          </a:p>
          <a:p>
            <a:pPr marL="0" indent="0">
              <a:lnSpc>
                <a:spcPct val="100000"/>
              </a:lnSpc>
              <a:spcBef>
                <a:spcPts val="0"/>
              </a:spcBef>
              <a:buNone/>
            </a:pPr>
            <a:r>
              <a:rPr lang="en-US" sz="1800" dirty="0">
                <a:cs typeface="Calibri" panose="020F0502020204030204"/>
              </a:rPr>
              <a:t>These reviews suggest that I need to make me text in the text boxes clearer and make them relate to the IT department more.</a:t>
            </a:r>
          </a:p>
          <a:p>
            <a:pPr marL="0" indent="0">
              <a:lnSpc>
                <a:spcPct val="100000"/>
              </a:lnSpc>
              <a:spcBef>
                <a:spcPts val="0"/>
              </a:spcBef>
              <a:buNone/>
            </a:pPr>
            <a:r>
              <a:rPr lang="en-US" sz="1800" dirty="0">
                <a:cs typeface="Calibri" panose="020F0502020204030204"/>
              </a:rPr>
              <a:t>that should be also suggests that I should give some instructions at the beginning on how to navigate.</a:t>
            </a:r>
            <a:endParaRPr lang="en-US" sz="1800" b="1" dirty="0">
              <a:cs typeface="Calibri" panose="020F0502020204030204"/>
            </a:endParaRPr>
          </a:p>
        </p:txBody>
      </p:sp>
    </p:spTree>
    <p:extLst>
      <p:ext uri="{BB962C8B-B14F-4D97-AF65-F5344CB8AC3E}">
        <p14:creationId xmlns:p14="http://schemas.microsoft.com/office/powerpoint/2010/main" val="1481763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D2C81BDF-ACD0-A1AA-16DA-D73998037A13}"/>
              </a:ext>
            </a:extLst>
          </p:cNvPr>
          <p:cNvPicPr>
            <a:picLocks noGrp="1" noChangeAspect="1"/>
          </p:cNvPicPr>
          <p:nvPr>
            <p:ph idx="1"/>
          </p:nvPr>
        </p:nvPicPr>
        <p:blipFill>
          <a:blip r:embed="rId2"/>
          <a:stretch>
            <a:fillRect/>
          </a:stretch>
        </p:blipFill>
        <p:spPr>
          <a:xfrm>
            <a:off x="7742811" y="50717"/>
            <a:ext cx="4418660" cy="2705100"/>
          </a:xfrm>
        </p:spPr>
      </p:pic>
      <p:pic>
        <p:nvPicPr>
          <p:cNvPr id="5" name="Picture 5" descr="Graphical user interface, application, PowerPoint&#10;&#10;Description automatically generated">
            <a:extLst>
              <a:ext uri="{FF2B5EF4-FFF2-40B4-BE49-F238E27FC236}">
                <a16:creationId xmlns:a16="http://schemas.microsoft.com/office/drawing/2014/main" id="{109A6730-62C2-C1A4-3632-8940C0CD66F9}"/>
              </a:ext>
            </a:extLst>
          </p:cNvPr>
          <p:cNvPicPr>
            <a:picLocks noChangeAspect="1"/>
          </p:cNvPicPr>
          <p:nvPr/>
        </p:nvPicPr>
        <p:blipFill>
          <a:blip r:embed="rId3"/>
          <a:stretch>
            <a:fillRect/>
          </a:stretch>
        </p:blipFill>
        <p:spPr>
          <a:xfrm>
            <a:off x="30103" y="51904"/>
            <a:ext cx="4916311" cy="2718415"/>
          </a:xfrm>
          <a:prstGeom prst="rect">
            <a:avLst/>
          </a:prstGeom>
        </p:spPr>
      </p:pic>
      <p:pic>
        <p:nvPicPr>
          <p:cNvPr id="6" name="Picture 6" descr="A picture containing text, monitor, television, screen&#10;&#10;Description automatically generated">
            <a:extLst>
              <a:ext uri="{FF2B5EF4-FFF2-40B4-BE49-F238E27FC236}">
                <a16:creationId xmlns:a16="http://schemas.microsoft.com/office/drawing/2014/main" id="{14398C85-ED60-A05A-0477-466A69AC44E7}"/>
              </a:ext>
            </a:extLst>
          </p:cNvPr>
          <p:cNvPicPr>
            <a:picLocks noChangeAspect="1"/>
          </p:cNvPicPr>
          <p:nvPr/>
        </p:nvPicPr>
        <p:blipFill>
          <a:blip r:embed="rId4"/>
          <a:stretch>
            <a:fillRect/>
          </a:stretch>
        </p:blipFill>
        <p:spPr>
          <a:xfrm>
            <a:off x="3887141" y="3515625"/>
            <a:ext cx="4464755" cy="2413787"/>
          </a:xfrm>
          <a:prstGeom prst="rect">
            <a:avLst/>
          </a:prstGeom>
        </p:spPr>
      </p:pic>
      <p:sp>
        <p:nvSpPr>
          <p:cNvPr id="7" name="TextBox 6">
            <a:extLst>
              <a:ext uri="{FF2B5EF4-FFF2-40B4-BE49-F238E27FC236}">
                <a16:creationId xmlns:a16="http://schemas.microsoft.com/office/drawing/2014/main" id="{AF102822-FA8E-BAFD-DD0E-ADB472FE266A}"/>
              </a:ext>
            </a:extLst>
          </p:cNvPr>
          <p:cNvSpPr txBox="1"/>
          <p:nvPr/>
        </p:nvSpPr>
        <p:spPr>
          <a:xfrm>
            <a:off x="584790" y="3429000"/>
            <a:ext cx="272902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Here I am adding a click on the arrows to progress the first page has adapted from the feedback so the user knows how to navigate the PowerPoint presentation.</a:t>
            </a:r>
            <a:endParaRPr lang="en-US" dirty="0" err="1"/>
          </a:p>
        </p:txBody>
      </p:sp>
      <p:sp>
        <p:nvSpPr>
          <p:cNvPr id="8" name="TextBox 7">
            <a:extLst>
              <a:ext uri="{FF2B5EF4-FFF2-40B4-BE49-F238E27FC236}">
                <a16:creationId xmlns:a16="http://schemas.microsoft.com/office/drawing/2014/main" id="{69CFC2CB-D5CF-8277-ECCD-8DFFDA21C8F5}"/>
              </a:ext>
            </a:extLst>
          </p:cNvPr>
          <p:cNvSpPr txBox="1"/>
          <p:nvPr/>
        </p:nvSpPr>
        <p:spPr>
          <a:xfrm>
            <a:off x="5422605" y="407583"/>
            <a:ext cx="199360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here I have corrected some spelling errors that I gathered from the feedback. </a:t>
            </a:r>
          </a:p>
        </p:txBody>
      </p:sp>
      <p:sp>
        <p:nvSpPr>
          <p:cNvPr id="9" name="TextBox 8">
            <a:extLst>
              <a:ext uri="{FF2B5EF4-FFF2-40B4-BE49-F238E27FC236}">
                <a16:creationId xmlns:a16="http://schemas.microsoft.com/office/drawing/2014/main" id="{462FC449-E406-D3E3-6416-FD6C54722C25}"/>
              </a:ext>
            </a:extLst>
          </p:cNvPr>
          <p:cNvSpPr txBox="1"/>
          <p:nvPr/>
        </p:nvSpPr>
        <p:spPr>
          <a:xfrm>
            <a:off x="9055395" y="3597349"/>
            <a:ext cx="257839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Here I've added a textbox because the feedback seemed to suggest that one was needed on this slide.</a:t>
            </a:r>
          </a:p>
        </p:txBody>
      </p:sp>
      <p:cxnSp>
        <p:nvCxnSpPr>
          <p:cNvPr id="10" name="Straight Arrow Connector 9">
            <a:extLst>
              <a:ext uri="{FF2B5EF4-FFF2-40B4-BE49-F238E27FC236}">
                <a16:creationId xmlns:a16="http://schemas.microsoft.com/office/drawing/2014/main" id="{153007E0-6FCD-0A21-DDC4-8D2D88C2406E}"/>
              </a:ext>
            </a:extLst>
          </p:cNvPr>
          <p:cNvCxnSpPr/>
          <p:nvPr/>
        </p:nvCxnSpPr>
        <p:spPr>
          <a:xfrm flipH="1">
            <a:off x="7575476" y="3949773"/>
            <a:ext cx="1336158" cy="9037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B4679405-DBFA-E151-D496-EC65B8DAD291}"/>
              </a:ext>
            </a:extLst>
          </p:cNvPr>
          <p:cNvCxnSpPr>
            <a:cxnSpLocks/>
          </p:cNvCxnSpPr>
          <p:nvPr/>
        </p:nvCxnSpPr>
        <p:spPr>
          <a:xfrm>
            <a:off x="7423075" y="1238471"/>
            <a:ext cx="2057400" cy="1258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8F1B7107-7422-78E9-7AE3-24A493F55C00}"/>
              </a:ext>
            </a:extLst>
          </p:cNvPr>
          <p:cNvCxnSpPr>
            <a:cxnSpLocks/>
          </p:cNvCxnSpPr>
          <p:nvPr/>
        </p:nvCxnSpPr>
        <p:spPr>
          <a:xfrm flipV="1">
            <a:off x="2186540" y="1709850"/>
            <a:ext cx="116958" cy="16462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68848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98BE-6EBD-A515-D711-72C974FF9A52}"/>
              </a:ext>
            </a:extLst>
          </p:cNvPr>
          <p:cNvSpPr>
            <a:spLocks noGrp="1"/>
          </p:cNvSpPr>
          <p:nvPr>
            <p:ph type="title"/>
          </p:nvPr>
        </p:nvSpPr>
        <p:spPr>
          <a:xfrm>
            <a:off x="643270" y="391705"/>
            <a:ext cx="10595344" cy="802796"/>
          </a:xfrm>
        </p:spPr>
        <p:txBody>
          <a:bodyPr/>
          <a:lstStyle/>
          <a:p>
            <a:r>
              <a:rPr lang="en-US" b="1" dirty="0">
                <a:cs typeface="Calibri Light"/>
              </a:rPr>
              <a:t>My completed test plan</a:t>
            </a:r>
            <a:endParaRPr lang="en-US" b="1" dirty="0"/>
          </a:p>
        </p:txBody>
      </p:sp>
      <p:graphicFrame>
        <p:nvGraphicFramePr>
          <p:cNvPr id="4" name="Table 3">
            <a:extLst>
              <a:ext uri="{FF2B5EF4-FFF2-40B4-BE49-F238E27FC236}">
                <a16:creationId xmlns:a16="http://schemas.microsoft.com/office/drawing/2014/main" id="{5D859D4E-50DE-0D9C-8ADB-9128B966E5A5}"/>
              </a:ext>
            </a:extLst>
          </p:cNvPr>
          <p:cNvGraphicFramePr>
            <a:graphicFrameLocks noGrp="1"/>
          </p:cNvGraphicFramePr>
          <p:nvPr>
            <p:extLst>
              <p:ext uri="{D42A27DB-BD31-4B8C-83A1-F6EECF244321}">
                <p14:modId xmlns:p14="http://schemas.microsoft.com/office/powerpoint/2010/main" val="4230496451"/>
              </p:ext>
            </p:extLst>
          </p:nvPr>
        </p:nvGraphicFramePr>
        <p:xfrm>
          <a:off x="815701" y="2118973"/>
          <a:ext cx="9891776" cy="2805506"/>
        </p:xfrm>
        <a:graphic>
          <a:graphicData uri="http://schemas.openxmlformats.org/drawingml/2006/table">
            <a:tbl>
              <a:tblPr firstRow="1" bandRow="1">
                <a:tableStyleId>{5C22544A-7EE6-4342-B048-85BDC9FD1C3A}</a:tableStyleId>
              </a:tblPr>
              <a:tblGrid>
                <a:gridCol w="1326764">
                  <a:extLst>
                    <a:ext uri="{9D8B030D-6E8A-4147-A177-3AD203B41FA5}">
                      <a16:colId xmlns:a16="http://schemas.microsoft.com/office/drawing/2014/main" val="3750308398"/>
                    </a:ext>
                  </a:extLst>
                </a:gridCol>
                <a:gridCol w="2550338">
                  <a:extLst>
                    <a:ext uri="{9D8B030D-6E8A-4147-A177-3AD203B41FA5}">
                      <a16:colId xmlns:a16="http://schemas.microsoft.com/office/drawing/2014/main" val="395483924"/>
                    </a:ext>
                  </a:extLst>
                </a:gridCol>
                <a:gridCol w="3007337">
                  <a:extLst>
                    <a:ext uri="{9D8B030D-6E8A-4147-A177-3AD203B41FA5}">
                      <a16:colId xmlns:a16="http://schemas.microsoft.com/office/drawing/2014/main" val="751040238"/>
                    </a:ext>
                  </a:extLst>
                </a:gridCol>
                <a:gridCol w="3007337">
                  <a:extLst>
                    <a:ext uri="{9D8B030D-6E8A-4147-A177-3AD203B41FA5}">
                      <a16:colId xmlns:a16="http://schemas.microsoft.com/office/drawing/2014/main" val="127407514"/>
                    </a:ext>
                  </a:extLst>
                </a:gridCol>
              </a:tblGrid>
              <a:tr h="303116">
                <a:tc>
                  <a:txBody>
                    <a:bodyPr/>
                    <a:lstStyle/>
                    <a:p>
                      <a:pPr fontAlgn="t"/>
                      <a:r>
                        <a:rPr lang="en-US" sz="1400" dirty="0">
                          <a:effectLst/>
                        </a:rPr>
                        <a:t>Test number </a:t>
                      </a:r>
                      <a:endParaRPr lang="en-US" sz="1400" b="0" i="0">
                        <a:effectLst/>
                      </a:endParaRPr>
                    </a:p>
                  </a:txBody>
                  <a:tcPr/>
                </a:tc>
                <a:tc>
                  <a:txBody>
                    <a:bodyPr/>
                    <a:lstStyle/>
                    <a:p>
                      <a:pPr algn="ctr" fontAlgn="t"/>
                      <a:r>
                        <a:rPr lang="en-US" sz="1400" dirty="0">
                          <a:effectLst/>
                        </a:rPr>
                        <a:t>Item to test </a:t>
                      </a:r>
                      <a:endParaRPr lang="en-US" sz="1400" b="0" i="0">
                        <a:effectLst/>
                      </a:endParaRPr>
                    </a:p>
                  </a:txBody>
                  <a:tcPr/>
                </a:tc>
                <a:tc>
                  <a:txBody>
                    <a:bodyPr/>
                    <a:lstStyle/>
                    <a:p>
                      <a:pPr algn="ctr" fontAlgn="t"/>
                      <a:r>
                        <a:rPr lang="en-US" sz="1400" u="none" strike="noStrike" dirty="0">
                          <a:effectLst/>
                        </a:rPr>
                        <a:t>Expected outcome</a:t>
                      </a:r>
                      <a:r>
                        <a:rPr lang="en-US" sz="1400" dirty="0">
                          <a:effectLst/>
                        </a:rPr>
                        <a:t> </a:t>
                      </a:r>
                      <a:endParaRPr lang="en-US" sz="1400" b="0" i="0">
                        <a:effectLst/>
                      </a:endParaRPr>
                    </a:p>
                  </a:txBody>
                  <a:tcPr/>
                </a:tc>
                <a:tc>
                  <a:txBody>
                    <a:bodyPr/>
                    <a:lstStyle/>
                    <a:p>
                      <a:pPr lvl="0" algn="ctr">
                        <a:buNone/>
                      </a:pPr>
                      <a:r>
                        <a:rPr lang="en-US" sz="1400" u="none" strike="noStrike" dirty="0">
                          <a:effectLst/>
                        </a:rPr>
                        <a:t>Actual outcome</a:t>
                      </a:r>
                      <a:r>
                        <a:rPr lang="en-US" sz="1400" dirty="0">
                          <a:effectLst/>
                        </a:rPr>
                        <a:t> </a:t>
                      </a:r>
                      <a:endParaRPr lang="en-US" sz="1400" b="0" i="0">
                        <a:effectLst/>
                      </a:endParaRPr>
                    </a:p>
                  </a:txBody>
                  <a:tcPr/>
                </a:tc>
                <a:extLst>
                  <a:ext uri="{0D108BD9-81ED-4DB2-BD59-A6C34878D82A}">
                    <a16:rowId xmlns:a16="http://schemas.microsoft.com/office/drawing/2014/main" val="2480653653"/>
                  </a:ext>
                </a:extLst>
              </a:tr>
              <a:tr h="732530">
                <a:tc>
                  <a:txBody>
                    <a:bodyPr/>
                    <a:lstStyle/>
                    <a:p>
                      <a:pPr fontAlgn="t"/>
                      <a:r>
                        <a:rPr lang="en-US" sz="1200" u="none" strike="noStrike" dirty="0">
                          <a:effectLst/>
                        </a:rPr>
                        <a:t>1</a:t>
                      </a:r>
                      <a:r>
                        <a:rPr lang="en-US" sz="1200" dirty="0">
                          <a:effectLst/>
                        </a:rPr>
                        <a:t> </a:t>
                      </a:r>
                      <a:endParaRPr lang="en-US" dirty="0">
                        <a:effectLst/>
                      </a:endParaRPr>
                    </a:p>
                    <a:p>
                      <a:pPr algn="l" rtl="0" fontAlgn="base"/>
                      <a:r>
                        <a:rPr lang="en-US" sz="1100" u="none" strike="noStrike" dirty="0">
                          <a:effectLst/>
                        </a:rPr>
                        <a:t> PowerPoint</a:t>
                      </a:r>
                      <a:r>
                        <a:rPr lang="en-US" sz="1100" dirty="0">
                          <a:effectLst/>
                        </a:rPr>
                        <a:t> </a:t>
                      </a:r>
                      <a:endParaRPr lang="en-US" b="0" i="0" dirty="0">
                        <a:effectLst/>
                      </a:endParaRPr>
                    </a:p>
                  </a:txBody>
                  <a:tcPr/>
                </a:tc>
                <a:tc>
                  <a:txBody>
                    <a:bodyPr/>
                    <a:lstStyle/>
                    <a:p>
                      <a:pPr fontAlgn="t"/>
                      <a:r>
                        <a:rPr lang="en-US" sz="1200" u="none" strike="noStrike" dirty="0">
                          <a:effectLst/>
                        </a:rPr>
                        <a:t>Do the navigation keys work and is it easy to navigate.</a:t>
                      </a:r>
                      <a:r>
                        <a:rPr lang="en-US" sz="1200" dirty="0">
                          <a:effectLst/>
                        </a:rPr>
                        <a:t> </a:t>
                      </a:r>
                      <a:endParaRPr lang="en-US" b="0" i="0">
                        <a:effectLst/>
                      </a:endParaRPr>
                    </a:p>
                  </a:txBody>
                  <a:tcPr/>
                </a:tc>
                <a:tc>
                  <a:txBody>
                    <a:bodyPr/>
                    <a:lstStyle/>
                    <a:p>
                      <a:pPr fontAlgn="t"/>
                      <a:r>
                        <a:rPr lang="en-US" sz="1200" u="none" strike="noStrike" dirty="0">
                          <a:effectLst/>
                        </a:rPr>
                        <a:t>They should or function correctly and be easy to use.</a:t>
                      </a:r>
                      <a:r>
                        <a:rPr lang="en-US" sz="1200" dirty="0">
                          <a:effectLst/>
                        </a:rPr>
                        <a:t> </a:t>
                      </a:r>
                      <a:endParaRPr lang="en-US" b="0" i="0">
                        <a:effectLst/>
                      </a:endParaRPr>
                    </a:p>
                  </a:txBody>
                  <a:tcPr/>
                </a:tc>
                <a:tc>
                  <a:txBody>
                    <a:bodyPr/>
                    <a:lstStyle/>
                    <a:p>
                      <a:pPr lvl="0">
                        <a:buNone/>
                      </a:pPr>
                      <a:r>
                        <a:rPr lang="en-US" sz="1400" noProof="0" dirty="0">
                          <a:effectLst/>
                        </a:rPr>
                        <a:t>The navigation keys worked perfectly.</a:t>
                      </a:r>
                      <a:endParaRPr lang="en-US"/>
                    </a:p>
                  </a:txBody>
                  <a:tcPr/>
                </a:tc>
                <a:extLst>
                  <a:ext uri="{0D108BD9-81ED-4DB2-BD59-A6C34878D82A}">
                    <a16:rowId xmlns:a16="http://schemas.microsoft.com/office/drawing/2014/main" val="378984534"/>
                  </a:ext>
                </a:extLst>
              </a:tr>
              <a:tr h="896718">
                <a:tc>
                  <a:txBody>
                    <a:bodyPr/>
                    <a:lstStyle/>
                    <a:p>
                      <a:pPr fontAlgn="t"/>
                      <a:r>
                        <a:rPr lang="en-US" sz="1200" u="none" strike="noStrike" dirty="0">
                          <a:effectLst/>
                        </a:rPr>
                        <a:t>2</a:t>
                      </a:r>
                      <a:r>
                        <a:rPr lang="en-US" sz="1200" dirty="0">
                          <a:effectLst/>
                        </a:rPr>
                        <a:t> </a:t>
                      </a:r>
                      <a:endParaRPr lang="en-US" dirty="0">
                        <a:effectLst/>
                      </a:endParaRPr>
                    </a:p>
                    <a:p>
                      <a:pPr algn="l" rtl="0" fontAlgn="base"/>
                      <a:r>
                        <a:rPr lang="en-US" sz="1100" u="none" strike="noStrike" dirty="0">
                          <a:effectLst/>
                        </a:rPr>
                        <a:t> PowerPoint</a:t>
                      </a:r>
                      <a:r>
                        <a:rPr lang="en-US" sz="1100" dirty="0">
                          <a:effectLst/>
                        </a:rPr>
                        <a:t> </a:t>
                      </a:r>
                      <a:endParaRPr lang="en-US" b="0" i="0" dirty="0">
                        <a:effectLst/>
                      </a:endParaRPr>
                    </a:p>
                  </a:txBody>
                  <a:tcPr/>
                </a:tc>
                <a:tc>
                  <a:txBody>
                    <a:bodyPr/>
                    <a:lstStyle/>
                    <a:p>
                      <a:pPr fontAlgn="t"/>
                      <a:r>
                        <a:rPr lang="en-US" sz="1200" u="none" strike="noStrike" dirty="0">
                          <a:effectLst/>
                        </a:rPr>
                        <a:t>Does it adequately inform the viewer the features of the IT department.</a:t>
                      </a:r>
                      <a:r>
                        <a:rPr lang="en-US" sz="1200" dirty="0">
                          <a:effectLst/>
                        </a:rPr>
                        <a:t> </a:t>
                      </a:r>
                      <a:endParaRPr lang="en-US" b="0" i="0">
                        <a:effectLst/>
                      </a:endParaRPr>
                    </a:p>
                  </a:txBody>
                  <a:tcPr/>
                </a:tc>
                <a:tc>
                  <a:txBody>
                    <a:bodyPr/>
                    <a:lstStyle/>
                    <a:p>
                      <a:pPr fontAlgn="t"/>
                      <a:r>
                        <a:rPr lang="en-US" sz="1200" u="none" strike="noStrike" dirty="0">
                          <a:effectLst/>
                        </a:rPr>
                        <a:t>I would expect it to display most if not all the information required for the viewer.</a:t>
                      </a:r>
                      <a:r>
                        <a:rPr lang="en-US" sz="1200" dirty="0">
                          <a:effectLst/>
                        </a:rPr>
                        <a:t> </a:t>
                      </a:r>
                      <a:endParaRPr lang="en-US" b="0" i="0">
                        <a:effectLst/>
                      </a:endParaRPr>
                    </a:p>
                  </a:txBody>
                  <a:tcPr/>
                </a:tc>
                <a:tc>
                  <a:txBody>
                    <a:bodyPr/>
                    <a:lstStyle/>
                    <a:p>
                      <a:pPr lvl="0">
                        <a:buNone/>
                      </a:pPr>
                      <a:r>
                        <a:rPr lang="en-US" sz="1400" noProof="0" dirty="0">
                          <a:effectLst/>
                        </a:rPr>
                        <a:t>It does although it could improved.</a:t>
                      </a:r>
                      <a:endParaRPr lang="en-US"/>
                    </a:p>
                  </a:txBody>
                  <a:tcPr/>
                </a:tc>
                <a:extLst>
                  <a:ext uri="{0D108BD9-81ED-4DB2-BD59-A6C34878D82A}">
                    <a16:rowId xmlns:a16="http://schemas.microsoft.com/office/drawing/2014/main" val="1359729651"/>
                  </a:ext>
                </a:extLst>
              </a:tr>
              <a:tr h="871458">
                <a:tc>
                  <a:txBody>
                    <a:bodyPr/>
                    <a:lstStyle/>
                    <a:p>
                      <a:pPr fontAlgn="t"/>
                      <a:r>
                        <a:rPr lang="en-US" sz="1200" u="none" strike="noStrike" dirty="0">
                          <a:effectLst/>
                        </a:rPr>
                        <a:t>3</a:t>
                      </a:r>
                      <a:r>
                        <a:rPr lang="en-US" sz="1200" dirty="0">
                          <a:effectLst/>
                        </a:rPr>
                        <a:t> </a:t>
                      </a:r>
                      <a:endParaRPr lang="en-US" dirty="0">
                        <a:effectLst/>
                      </a:endParaRPr>
                    </a:p>
                    <a:p>
                      <a:pPr algn="l" rtl="0" fontAlgn="base"/>
                      <a:r>
                        <a:rPr lang="en-US" sz="1100" u="none" strike="noStrike" dirty="0">
                          <a:effectLst/>
                        </a:rPr>
                        <a:t> PowerPoint</a:t>
                      </a:r>
                      <a:r>
                        <a:rPr lang="en-US" sz="1100" dirty="0">
                          <a:effectLst/>
                        </a:rPr>
                        <a:t> </a:t>
                      </a:r>
                      <a:endParaRPr lang="en-US" b="0" i="0" dirty="0">
                        <a:effectLst/>
                      </a:endParaRPr>
                    </a:p>
                  </a:txBody>
                  <a:tcPr/>
                </a:tc>
                <a:tc>
                  <a:txBody>
                    <a:bodyPr/>
                    <a:lstStyle/>
                    <a:p>
                      <a:pPr fontAlgn="t"/>
                      <a:r>
                        <a:rPr lang="en-US" sz="1200" u="none" strike="noStrike" dirty="0">
                          <a:effectLst/>
                        </a:rPr>
                        <a:t>Is content appropriate for parents and students.</a:t>
                      </a:r>
                      <a:r>
                        <a:rPr lang="en-US" sz="1200" dirty="0">
                          <a:effectLst/>
                        </a:rPr>
                        <a:t> </a:t>
                      </a:r>
                      <a:endParaRPr lang="en-US" b="0" i="0">
                        <a:effectLst/>
                      </a:endParaRPr>
                    </a:p>
                  </a:txBody>
                  <a:tcPr/>
                </a:tc>
                <a:tc>
                  <a:txBody>
                    <a:bodyPr/>
                    <a:lstStyle/>
                    <a:p>
                      <a:pPr fontAlgn="t"/>
                      <a:r>
                        <a:rPr lang="en-US" sz="1200" u="none" strike="noStrike" dirty="0">
                          <a:effectLst/>
                        </a:rPr>
                        <a:t>This content should not be inappropriate in anyway</a:t>
                      </a:r>
                      <a:r>
                        <a:rPr lang="en-US" sz="1200" dirty="0">
                          <a:effectLst/>
                        </a:rPr>
                        <a:t> </a:t>
                      </a:r>
                      <a:endParaRPr lang="en-US" b="0" i="0">
                        <a:effectLst/>
                      </a:endParaRPr>
                    </a:p>
                  </a:txBody>
                  <a:tcPr/>
                </a:tc>
                <a:tc>
                  <a:txBody>
                    <a:bodyPr/>
                    <a:lstStyle/>
                    <a:p>
                      <a:pPr lvl="0">
                        <a:buNone/>
                      </a:pPr>
                      <a:r>
                        <a:rPr lang="en-US" sz="1600" noProof="0" dirty="0">
                          <a:effectLst/>
                        </a:rPr>
                        <a:t>The content is appropriate for all ages.</a:t>
                      </a:r>
                      <a:endParaRPr lang="en-US"/>
                    </a:p>
                  </a:txBody>
                  <a:tcPr/>
                </a:tc>
                <a:extLst>
                  <a:ext uri="{0D108BD9-81ED-4DB2-BD59-A6C34878D82A}">
                    <a16:rowId xmlns:a16="http://schemas.microsoft.com/office/drawing/2014/main" val="1740515889"/>
                  </a:ext>
                </a:extLst>
              </a:tr>
            </a:tbl>
          </a:graphicData>
        </a:graphic>
      </p:graphicFrame>
    </p:spTree>
    <p:extLst>
      <p:ext uri="{BB962C8B-B14F-4D97-AF65-F5344CB8AC3E}">
        <p14:creationId xmlns:p14="http://schemas.microsoft.com/office/powerpoint/2010/main" val="478532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C0F870E5-D97E-C56E-26E6-1D0C0A3A63CD}"/>
              </a:ext>
            </a:extLst>
          </p:cNvPr>
          <p:cNvPicPr>
            <a:picLocks noGrp="1" noChangeAspect="1"/>
          </p:cNvPicPr>
          <p:nvPr>
            <p:ph idx="1"/>
          </p:nvPr>
        </p:nvPicPr>
        <p:blipFill rotWithShape="1">
          <a:blip r:embed="rId2"/>
          <a:srcRect l="1760"/>
          <a:stretch/>
        </p:blipFill>
        <p:spPr>
          <a:xfrm>
            <a:off x="2912029" y="74662"/>
            <a:ext cx="9250845" cy="5205099"/>
          </a:xfrm>
          <a:prstGeom prst="rect">
            <a:avLst/>
          </a:prstGeom>
        </p:spPr>
      </p:pic>
      <p:sp>
        <p:nvSpPr>
          <p:cNvPr id="2" name="TextBox 1">
            <a:extLst>
              <a:ext uri="{FF2B5EF4-FFF2-40B4-BE49-F238E27FC236}">
                <a16:creationId xmlns:a16="http://schemas.microsoft.com/office/drawing/2014/main" id="{9394A7DE-47C3-52A0-B95A-88966CBE80BC}"/>
              </a:ext>
            </a:extLst>
          </p:cNvPr>
          <p:cNvSpPr txBox="1"/>
          <p:nvPr/>
        </p:nvSpPr>
        <p:spPr>
          <a:xfrm>
            <a:off x="122774" y="518801"/>
            <a:ext cx="255998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Here are my video files in my editing software which I filmed earlier of the IT department.</a:t>
            </a:r>
          </a:p>
        </p:txBody>
      </p:sp>
      <p:sp>
        <p:nvSpPr>
          <p:cNvPr id="5" name="TextBox 4">
            <a:extLst>
              <a:ext uri="{FF2B5EF4-FFF2-40B4-BE49-F238E27FC236}">
                <a16:creationId xmlns:a16="http://schemas.microsoft.com/office/drawing/2014/main" id="{A7EDB495-EC8C-B5FB-463A-CC61A3AE8E27}"/>
              </a:ext>
            </a:extLst>
          </p:cNvPr>
          <p:cNvSpPr txBox="1"/>
          <p:nvPr/>
        </p:nvSpPr>
        <p:spPr>
          <a:xfrm>
            <a:off x="348936" y="3548102"/>
            <a:ext cx="223146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Here I'm adding extra footage to reach an adequate length.</a:t>
            </a:r>
          </a:p>
        </p:txBody>
      </p:sp>
      <p:cxnSp>
        <p:nvCxnSpPr>
          <p:cNvPr id="6" name="Straight Arrow Connector 5">
            <a:extLst>
              <a:ext uri="{FF2B5EF4-FFF2-40B4-BE49-F238E27FC236}">
                <a16:creationId xmlns:a16="http://schemas.microsoft.com/office/drawing/2014/main" id="{126907D6-1021-51DF-170B-FBE262125303}"/>
              </a:ext>
            </a:extLst>
          </p:cNvPr>
          <p:cNvCxnSpPr/>
          <p:nvPr/>
        </p:nvCxnSpPr>
        <p:spPr>
          <a:xfrm>
            <a:off x="2227522" y="1376918"/>
            <a:ext cx="1056167" cy="22523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26E41F32-E847-4123-EA30-F93397CD121C}"/>
              </a:ext>
            </a:extLst>
          </p:cNvPr>
          <p:cNvCxnSpPr/>
          <p:nvPr/>
        </p:nvCxnSpPr>
        <p:spPr>
          <a:xfrm>
            <a:off x="2405838" y="4222233"/>
            <a:ext cx="7311655" cy="38277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68070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screenshot of a computer&#10;&#10;Description automatically generated">
            <a:extLst>
              <a:ext uri="{FF2B5EF4-FFF2-40B4-BE49-F238E27FC236}">
                <a16:creationId xmlns:a16="http://schemas.microsoft.com/office/drawing/2014/main" id="{6A1CF07F-4AF2-7E6D-3A10-D22937BEF56F}"/>
              </a:ext>
            </a:extLst>
          </p:cNvPr>
          <p:cNvPicPr>
            <a:picLocks noGrp="1" noChangeAspect="1"/>
          </p:cNvPicPr>
          <p:nvPr>
            <p:ph idx="1"/>
          </p:nvPr>
        </p:nvPicPr>
        <p:blipFill rotWithShape="1">
          <a:blip r:embed="rId2"/>
          <a:srcRect l="886" r="429"/>
          <a:stretch/>
        </p:blipFill>
        <p:spPr>
          <a:xfrm>
            <a:off x="3073963" y="9"/>
            <a:ext cx="9121022" cy="5127117"/>
          </a:xfrm>
          <a:prstGeom prst="rect">
            <a:avLst/>
          </a:prstGeom>
        </p:spPr>
      </p:pic>
      <p:sp>
        <p:nvSpPr>
          <p:cNvPr id="2" name="TextBox 1">
            <a:extLst>
              <a:ext uri="{FF2B5EF4-FFF2-40B4-BE49-F238E27FC236}">
                <a16:creationId xmlns:a16="http://schemas.microsoft.com/office/drawing/2014/main" id="{F9D2806D-3B7D-A0E9-FEC6-E8B6FAD4863A}"/>
              </a:ext>
            </a:extLst>
          </p:cNvPr>
          <p:cNvSpPr txBox="1"/>
          <p:nvPr/>
        </p:nvSpPr>
        <p:spPr>
          <a:xfrm>
            <a:off x="354419" y="673394"/>
            <a:ext cx="203790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Here I've added some audio from my asset table I split the audio from the video file for this video.</a:t>
            </a:r>
            <a:endParaRPr lang="en-US" dirty="0"/>
          </a:p>
        </p:txBody>
      </p:sp>
      <p:cxnSp>
        <p:nvCxnSpPr>
          <p:cNvPr id="3" name="Straight Arrow Connector 2">
            <a:extLst>
              <a:ext uri="{FF2B5EF4-FFF2-40B4-BE49-F238E27FC236}">
                <a16:creationId xmlns:a16="http://schemas.microsoft.com/office/drawing/2014/main" id="{C4DCF8B9-A67B-8105-1F5A-DA48804D0804}"/>
              </a:ext>
            </a:extLst>
          </p:cNvPr>
          <p:cNvCxnSpPr/>
          <p:nvPr/>
        </p:nvCxnSpPr>
        <p:spPr>
          <a:xfrm>
            <a:off x="2148885" y="2095722"/>
            <a:ext cx="3448493" cy="217258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83F31CD2-25E1-BB52-554E-BB55366B9ECD}"/>
              </a:ext>
            </a:extLst>
          </p:cNvPr>
          <p:cNvSpPr txBox="1"/>
          <p:nvPr/>
        </p:nvSpPr>
        <p:spPr>
          <a:xfrm>
            <a:off x="505047" y="4261883"/>
            <a:ext cx="195816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Here I have added text overlays in the video at the beginning and end.</a:t>
            </a:r>
            <a:endParaRPr lang="en-US" dirty="0"/>
          </a:p>
        </p:txBody>
      </p:sp>
      <p:cxnSp>
        <p:nvCxnSpPr>
          <p:cNvPr id="6" name="Straight Arrow Connector 5">
            <a:extLst>
              <a:ext uri="{FF2B5EF4-FFF2-40B4-BE49-F238E27FC236}">
                <a16:creationId xmlns:a16="http://schemas.microsoft.com/office/drawing/2014/main" id="{94ABC2FD-BCC2-C957-6AAB-97D8BEE5D398}"/>
              </a:ext>
            </a:extLst>
          </p:cNvPr>
          <p:cNvCxnSpPr/>
          <p:nvPr/>
        </p:nvCxnSpPr>
        <p:spPr>
          <a:xfrm flipV="1">
            <a:off x="2159959" y="4376849"/>
            <a:ext cx="3351029" cy="8133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46438F6A-0424-8DA6-AE9C-214DF55F6E90}"/>
              </a:ext>
            </a:extLst>
          </p:cNvPr>
          <p:cNvCxnSpPr>
            <a:cxnSpLocks/>
          </p:cNvCxnSpPr>
          <p:nvPr/>
        </p:nvCxnSpPr>
        <p:spPr>
          <a:xfrm flipV="1">
            <a:off x="1911867" y="4421150"/>
            <a:ext cx="9021725" cy="97287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881240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68B53C8E-CC4A-5384-5E2A-4D0BB074C77E}"/>
              </a:ext>
            </a:extLst>
          </p:cNvPr>
          <p:cNvPicPr>
            <a:picLocks noGrp="1" noChangeAspect="1"/>
          </p:cNvPicPr>
          <p:nvPr>
            <p:ph idx="1"/>
          </p:nvPr>
        </p:nvPicPr>
        <p:blipFill rotWithShape="1">
          <a:blip r:embed="rId2"/>
          <a:srcRect l="1760"/>
          <a:stretch/>
        </p:blipFill>
        <p:spPr>
          <a:xfrm>
            <a:off x="2983110" y="23946"/>
            <a:ext cx="9212270" cy="5177391"/>
          </a:xfrm>
          <a:prstGeom prst="rect">
            <a:avLst/>
          </a:prstGeom>
        </p:spPr>
      </p:pic>
      <p:sp>
        <p:nvSpPr>
          <p:cNvPr id="2" name="TextBox 1">
            <a:extLst>
              <a:ext uri="{FF2B5EF4-FFF2-40B4-BE49-F238E27FC236}">
                <a16:creationId xmlns:a16="http://schemas.microsoft.com/office/drawing/2014/main" id="{2318F54F-67AD-31A9-92AD-2F1641C548F0}"/>
              </a:ext>
            </a:extLst>
          </p:cNvPr>
          <p:cNvSpPr txBox="1"/>
          <p:nvPr/>
        </p:nvSpPr>
        <p:spPr>
          <a:xfrm>
            <a:off x="478464" y="735418"/>
            <a:ext cx="213537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This is what the text I've inserted is saying I also added glitch effects to the video when the text is visible.</a:t>
            </a:r>
          </a:p>
        </p:txBody>
      </p:sp>
      <p:cxnSp>
        <p:nvCxnSpPr>
          <p:cNvPr id="3" name="Straight Arrow Connector 2">
            <a:extLst>
              <a:ext uri="{FF2B5EF4-FFF2-40B4-BE49-F238E27FC236}">
                <a16:creationId xmlns:a16="http://schemas.microsoft.com/office/drawing/2014/main" id="{DA08FAC2-C2E2-A707-95C0-99665A5C6D0C}"/>
              </a:ext>
            </a:extLst>
          </p:cNvPr>
          <p:cNvCxnSpPr/>
          <p:nvPr/>
        </p:nvCxnSpPr>
        <p:spPr>
          <a:xfrm>
            <a:off x="2618490" y="1519792"/>
            <a:ext cx="4157329" cy="22328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62987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screenshot of a video game&#10;&#10;Description automatically generated">
            <a:extLst>
              <a:ext uri="{FF2B5EF4-FFF2-40B4-BE49-F238E27FC236}">
                <a16:creationId xmlns:a16="http://schemas.microsoft.com/office/drawing/2014/main" id="{54222E71-1319-D74F-EBBB-2E4BD74EB119}"/>
              </a:ext>
            </a:extLst>
          </p:cNvPr>
          <p:cNvPicPr>
            <a:picLocks noGrp="1" noChangeAspect="1"/>
          </p:cNvPicPr>
          <p:nvPr>
            <p:ph idx="1"/>
          </p:nvPr>
        </p:nvPicPr>
        <p:blipFill rotWithShape="1">
          <a:blip r:embed="rId2"/>
          <a:srcRect l="1760"/>
          <a:stretch/>
        </p:blipFill>
        <p:spPr>
          <a:xfrm>
            <a:off x="2412221" y="-873"/>
            <a:ext cx="9777921" cy="5496222"/>
          </a:xfrm>
          <a:prstGeom prst="rect">
            <a:avLst/>
          </a:prstGeom>
        </p:spPr>
      </p:pic>
      <p:sp>
        <p:nvSpPr>
          <p:cNvPr id="2" name="TextBox 1">
            <a:extLst>
              <a:ext uri="{FF2B5EF4-FFF2-40B4-BE49-F238E27FC236}">
                <a16:creationId xmlns:a16="http://schemas.microsoft.com/office/drawing/2014/main" id="{77DD3DD5-E7CA-0363-20F1-EE0E1D0B330B}"/>
              </a:ext>
            </a:extLst>
          </p:cNvPr>
          <p:cNvSpPr txBox="1"/>
          <p:nvPr/>
        </p:nvSpPr>
        <p:spPr>
          <a:xfrm>
            <a:off x="168348" y="451884"/>
            <a:ext cx="204676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Here I am exporting the video as an MP4 file to my personal computer.</a:t>
            </a:r>
          </a:p>
          <a:p>
            <a:r>
              <a:rPr lang="en-US" sz="2000" dirty="0">
                <a:cs typeface="Calibri"/>
              </a:rPr>
              <a:t>I will upload this video to the Internet later.</a:t>
            </a:r>
          </a:p>
        </p:txBody>
      </p:sp>
      <p:cxnSp>
        <p:nvCxnSpPr>
          <p:cNvPr id="3" name="Straight Arrow Connector 2">
            <a:extLst>
              <a:ext uri="{FF2B5EF4-FFF2-40B4-BE49-F238E27FC236}">
                <a16:creationId xmlns:a16="http://schemas.microsoft.com/office/drawing/2014/main" id="{07640FEC-88A5-7096-6D6B-7F614DE71966}"/>
              </a:ext>
            </a:extLst>
          </p:cNvPr>
          <p:cNvCxnSpPr/>
          <p:nvPr/>
        </p:nvCxnSpPr>
        <p:spPr>
          <a:xfrm flipV="1">
            <a:off x="1785605" y="768424"/>
            <a:ext cx="1516912" cy="68934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9317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C8B9B8-E89D-C2EB-FCBF-DAC640AC7C28}"/>
              </a:ext>
            </a:extLst>
          </p:cNvPr>
          <p:cNvSpPr>
            <a:spLocks noGrp="1"/>
          </p:cNvSpPr>
          <p:nvPr>
            <p:ph idx="1"/>
          </p:nvPr>
        </p:nvSpPr>
        <p:spPr>
          <a:xfrm>
            <a:off x="559044" y="297110"/>
            <a:ext cx="11114711" cy="6322876"/>
          </a:xfrm>
        </p:spPr>
        <p:txBody>
          <a:bodyPr vert="horz" lIns="91440" tIns="45720" rIns="91440" bIns="45720" rtlCol="0" anchor="t">
            <a:normAutofit lnSpcReduction="10000"/>
          </a:bodyPr>
          <a:lstStyle/>
          <a:p>
            <a:pPr marL="0" indent="0">
              <a:buNone/>
            </a:pPr>
            <a:r>
              <a:rPr lang="en-US" sz="2000" b="1" dirty="0">
                <a:ea typeface="+mn-lt"/>
                <a:cs typeface="+mn-lt"/>
              </a:rPr>
              <a:t>How I'm developing my video to meet the requirements I have stated in my design document</a:t>
            </a:r>
          </a:p>
          <a:p>
            <a:pPr marL="0" indent="0">
              <a:buNone/>
            </a:pPr>
            <a:endParaRPr lang="en-US" sz="2000" b="1" dirty="0">
              <a:solidFill>
                <a:srgbClr val="000000"/>
              </a:solidFill>
              <a:ea typeface="+mn-lt"/>
              <a:cs typeface="+mn-lt"/>
            </a:endParaRPr>
          </a:p>
          <a:p>
            <a:pPr marL="0" indent="0">
              <a:buNone/>
            </a:pPr>
            <a:r>
              <a:rPr lang="en-US" sz="2000" dirty="0">
                <a:solidFill>
                  <a:srgbClr val="000000"/>
                </a:solidFill>
                <a:ea typeface="+mn-lt"/>
                <a:cs typeface="+mn-lt"/>
              </a:rPr>
              <a:t>I'm adding audio and I selected the correct audio which sounds appropriate.</a:t>
            </a:r>
          </a:p>
          <a:p>
            <a:pPr marL="0" indent="0">
              <a:buNone/>
            </a:pPr>
            <a:r>
              <a:rPr lang="en-US" sz="2000" dirty="0">
                <a:solidFill>
                  <a:srgbClr val="000000"/>
                </a:solidFill>
                <a:ea typeface="+mn-lt"/>
                <a:cs typeface="+mn-lt"/>
              </a:rPr>
              <a:t>I have kept it simple, and I've only had text at the beginning and end which match well together when it plays in a loop.</a:t>
            </a:r>
          </a:p>
          <a:p>
            <a:pPr marL="0" indent="0">
              <a:buNone/>
            </a:pPr>
            <a:r>
              <a:rPr lang="en-US" sz="2000" dirty="0">
                <a:solidFill>
                  <a:srgbClr val="000000"/>
                </a:solidFill>
                <a:ea typeface="+mn-lt"/>
                <a:cs typeface="+mn-lt"/>
              </a:rPr>
              <a:t>I've made it with the glitch effect which is what was in my design document, and it works well around the text, and I have the black text which was in the design document.</a:t>
            </a:r>
          </a:p>
          <a:p>
            <a:pPr marL="0" indent="0">
              <a:buNone/>
            </a:pPr>
            <a:endParaRPr lang="en-US" sz="3200" b="1" dirty="0">
              <a:solidFill>
                <a:srgbClr val="000000"/>
              </a:solidFill>
              <a:ea typeface="+mn-lt"/>
              <a:cs typeface="+mn-lt"/>
            </a:endParaRPr>
          </a:p>
          <a:p>
            <a:pPr>
              <a:lnSpc>
                <a:spcPct val="100000"/>
              </a:lnSpc>
              <a:spcBef>
                <a:spcPts val="0"/>
              </a:spcBef>
            </a:pPr>
            <a:r>
              <a:rPr lang="en-US" sz="2000" b="1" dirty="0">
                <a:ea typeface="+mn-lt"/>
                <a:cs typeface="+mn-lt"/>
              </a:rPr>
              <a:t>My self-review and evaluation for the video</a:t>
            </a:r>
            <a:endParaRPr lang="en-US" sz="2000" dirty="0">
              <a:ea typeface="+mn-lt"/>
              <a:cs typeface="+mn-lt"/>
            </a:endParaRPr>
          </a:p>
          <a:p>
            <a:pPr>
              <a:lnSpc>
                <a:spcPct val="100000"/>
              </a:lnSpc>
              <a:spcBef>
                <a:spcPts val="0"/>
              </a:spcBef>
            </a:pPr>
            <a:r>
              <a:rPr lang="en-US" sz="2000" dirty="0">
                <a:ea typeface="+mn-lt"/>
                <a:cs typeface="+mn-lt"/>
              </a:rPr>
              <a:t>The video is good and fulfills all the things I have put in the design document.</a:t>
            </a:r>
          </a:p>
          <a:p>
            <a:pPr>
              <a:lnSpc>
                <a:spcPct val="100000"/>
              </a:lnSpc>
              <a:spcBef>
                <a:spcPts val="0"/>
              </a:spcBef>
            </a:pPr>
            <a:r>
              <a:rPr lang="en-US" sz="2000" dirty="0">
                <a:ea typeface="+mn-lt"/>
                <a:cs typeface="+mn-lt"/>
              </a:rPr>
              <a:t>Although I could possibly add more text to the video to display more information.</a:t>
            </a:r>
          </a:p>
          <a:p>
            <a:pPr>
              <a:lnSpc>
                <a:spcPct val="100000"/>
              </a:lnSpc>
              <a:spcBef>
                <a:spcPts val="0"/>
              </a:spcBef>
            </a:pPr>
            <a:r>
              <a:rPr lang="en-US" sz="2000" dirty="0">
                <a:ea typeface="+mn-lt"/>
                <a:cs typeface="+mn-lt"/>
              </a:rPr>
              <a:t>the music works perfectly, and the songs speed matches the cuts in the video which makes it nicer to watch.</a:t>
            </a:r>
          </a:p>
          <a:p>
            <a:pPr>
              <a:lnSpc>
                <a:spcPct val="100000"/>
              </a:lnSpc>
              <a:spcBef>
                <a:spcPts val="0"/>
              </a:spcBef>
            </a:pPr>
            <a:r>
              <a:rPr lang="en-US" sz="2000" dirty="0">
                <a:ea typeface="+mn-lt"/>
                <a:cs typeface="+mn-lt"/>
              </a:rPr>
              <a:t>This is suitable for the intended audience because it can be displayed on loop at open evenings to promote the college for parents and future students.</a:t>
            </a:r>
          </a:p>
          <a:p>
            <a:pPr>
              <a:lnSpc>
                <a:spcPct val="100000"/>
              </a:lnSpc>
              <a:spcBef>
                <a:spcPts val="0"/>
              </a:spcBef>
            </a:pPr>
            <a:endParaRPr lang="en-US" sz="2000" dirty="0">
              <a:ea typeface="+mn-lt"/>
              <a:cs typeface="+mn-lt"/>
            </a:endParaRPr>
          </a:p>
          <a:p>
            <a:pPr>
              <a:lnSpc>
                <a:spcPct val="100000"/>
              </a:lnSpc>
              <a:spcBef>
                <a:spcPts val="0"/>
              </a:spcBef>
            </a:pPr>
            <a:r>
              <a:rPr lang="en-US" sz="2000" b="1" dirty="0">
                <a:ea typeface="+mn-lt"/>
                <a:cs typeface="+mn-lt"/>
              </a:rPr>
              <a:t>Constraints I had while making the promotional video</a:t>
            </a:r>
            <a:endParaRPr lang="en-US" sz="2000" dirty="0">
              <a:ea typeface="+mn-lt"/>
              <a:cs typeface="+mn-lt"/>
            </a:endParaRPr>
          </a:p>
          <a:p>
            <a:pPr>
              <a:lnSpc>
                <a:spcPct val="100000"/>
              </a:lnSpc>
              <a:spcBef>
                <a:spcPts val="0"/>
              </a:spcBef>
            </a:pPr>
            <a:r>
              <a:rPr lang="en-US" sz="2000" dirty="0">
                <a:ea typeface="+mn-lt"/>
                <a:cs typeface="+mn-lt"/>
              </a:rPr>
              <a:t>I had difficulty while making this video because some of the video that I had filmed seemed to be incompatible with my editing software and wouldn't show if I tried to play it. So, I had to refilm it with a worse quality camera.</a:t>
            </a:r>
            <a:endParaRPr lang="en-US" sz="2000" dirty="0"/>
          </a:p>
        </p:txBody>
      </p:sp>
    </p:spTree>
    <p:extLst>
      <p:ext uri="{BB962C8B-B14F-4D97-AF65-F5344CB8AC3E}">
        <p14:creationId xmlns:p14="http://schemas.microsoft.com/office/powerpoint/2010/main" val="1727506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642D0B-2180-EA50-D95A-DF4C0AD364EB}"/>
              </a:ext>
            </a:extLst>
          </p:cNvPr>
          <p:cNvSpPr>
            <a:spLocks noGrp="1"/>
          </p:cNvSpPr>
          <p:nvPr>
            <p:ph idx="1"/>
          </p:nvPr>
        </p:nvSpPr>
        <p:spPr>
          <a:xfrm>
            <a:off x="476250" y="377825"/>
            <a:ext cx="10877550" cy="5799138"/>
          </a:xfrm>
        </p:spPr>
        <p:txBody>
          <a:bodyPr vert="horz" lIns="91440" tIns="45720" rIns="91440" bIns="45720" rtlCol="0" anchor="t">
            <a:normAutofit/>
          </a:bodyPr>
          <a:lstStyle/>
          <a:p>
            <a:pPr marL="0" indent="0">
              <a:lnSpc>
                <a:spcPct val="100000"/>
              </a:lnSpc>
              <a:spcBef>
                <a:spcPts val="0"/>
              </a:spcBef>
              <a:buNone/>
            </a:pPr>
            <a:r>
              <a:rPr lang="en-US" sz="3200" b="1" dirty="0">
                <a:ea typeface="+mn-lt"/>
                <a:cs typeface="+mn-lt"/>
              </a:rPr>
              <a:t>Here are my two peer reviews for the video.</a:t>
            </a:r>
            <a:endParaRPr lang="en-US" sz="3200">
              <a:ea typeface="+mn-lt"/>
              <a:cs typeface="+mn-lt"/>
            </a:endParaRPr>
          </a:p>
          <a:p>
            <a:pPr marL="0" indent="0">
              <a:lnSpc>
                <a:spcPct val="100000"/>
              </a:lnSpc>
              <a:spcBef>
                <a:spcPts val="0"/>
              </a:spcBef>
              <a:buNone/>
            </a:pPr>
            <a:endParaRPr lang="en-US" sz="3200" b="1" dirty="0">
              <a:cs typeface="Calibri"/>
            </a:endParaRPr>
          </a:p>
          <a:p>
            <a:pPr marL="0" indent="0">
              <a:lnSpc>
                <a:spcPct val="100000"/>
              </a:lnSpc>
              <a:spcBef>
                <a:spcPts val="0"/>
              </a:spcBef>
              <a:buNone/>
            </a:pPr>
            <a:r>
              <a:rPr lang="en-US" b="1" dirty="0">
                <a:cs typeface="Calibri"/>
              </a:rPr>
              <a:t>1</a:t>
            </a:r>
            <a:r>
              <a:rPr lang="en-US" sz="2000" b="1" dirty="0">
                <a:cs typeface="Calibri"/>
              </a:rPr>
              <a:t> </a:t>
            </a:r>
            <a:r>
              <a:rPr lang="en-US" sz="2000" dirty="0">
                <a:cs typeface="Calibri"/>
              </a:rPr>
              <a:t>Beverley Haagensen: The Gloucestershire College IT department video gave a good glimpse into the facilities and work of the department. My only suggestion would be to cut the "the" in the title so it just say Gloucestershire College IT department. The music was very appropriate. </a:t>
            </a:r>
            <a:endParaRPr lang="en-US" sz="2000" dirty="0">
              <a:ea typeface="+mn-lt"/>
              <a:cs typeface="+mn-lt"/>
            </a:endParaRPr>
          </a:p>
          <a:p>
            <a:pPr>
              <a:lnSpc>
                <a:spcPct val="100000"/>
              </a:lnSpc>
              <a:spcBef>
                <a:spcPts val="0"/>
              </a:spcBef>
            </a:pPr>
            <a:endParaRPr lang="en-US" sz="2000" dirty="0">
              <a:ea typeface="+mn-lt"/>
              <a:cs typeface="+mn-lt"/>
            </a:endParaRPr>
          </a:p>
          <a:p>
            <a:pPr marL="0" indent="0">
              <a:lnSpc>
                <a:spcPct val="100000"/>
              </a:lnSpc>
              <a:spcBef>
                <a:spcPts val="0"/>
              </a:spcBef>
              <a:buNone/>
            </a:pPr>
            <a:r>
              <a:rPr lang="en-US" b="1" dirty="0">
                <a:cs typeface="Calibri"/>
              </a:rPr>
              <a:t>2</a:t>
            </a:r>
            <a:r>
              <a:rPr lang="en-US" sz="2000" dirty="0">
                <a:cs typeface="Calibri"/>
              </a:rPr>
              <a:t> Peter Haagensen: I liked way the music built up over the video and thought the filming was good. More people would add interest if it was allowable. It was good to see inside the department.</a:t>
            </a:r>
            <a:endParaRPr lang="en-US" sz="2000" dirty="0">
              <a:ea typeface="+mn-lt"/>
              <a:cs typeface="+mn-lt"/>
            </a:endParaRPr>
          </a:p>
          <a:p>
            <a:pPr marL="0" indent="0">
              <a:lnSpc>
                <a:spcPct val="100000"/>
              </a:lnSpc>
              <a:spcBef>
                <a:spcPts val="0"/>
              </a:spcBef>
              <a:buNone/>
            </a:pPr>
            <a:endParaRPr lang="en-US" sz="2000" dirty="0">
              <a:ea typeface="+mn-lt"/>
              <a:cs typeface="+mn-lt"/>
            </a:endParaRPr>
          </a:p>
          <a:p>
            <a:pPr marL="0" indent="0">
              <a:lnSpc>
                <a:spcPct val="100000"/>
              </a:lnSpc>
              <a:spcBef>
                <a:spcPts val="0"/>
              </a:spcBef>
              <a:buNone/>
            </a:pPr>
            <a:r>
              <a:rPr lang="en-US" sz="2400" b="1" dirty="0">
                <a:ea typeface="+mn-lt"/>
                <a:cs typeface="+mn-lt"/>
              </a:rPr>
              <a:t>description of potential changes the feedback suggests </a:t>
            </a:r>
            <a:endParaRPr lang="en-US" sz="2400">
              <a:ea typeface="+mn-lt"/>
              <a:cs typeface="+mn-lt"/>
            </a:endParaRPr>
          </a:p>
          <a:p>
            <a:pPr marL="0" indent="0">
              <a:lnSpc>
                <a:spcPct val="100000"/>
              </a:lnSpc>
              <a:spcBef>
                <a:spcPts val="0"/>
              </a:spcBef>
              <a:buNone/>
            </a:pPr>
            <a:r>
              <a:rPr lang="en-US" sz="1800" dirty="0">
                <a:cs typeface="Calibri"/>
              </a:rPr>
              <a:t>I should change or next time I would make the text clearer and maybe get permission to of people round do you make it more inviting.</a:t>
            </a:r>
          </a:p>
          <a:p>
            <a:pPr marL="0" indent="0">
              <a:lnSpc>
                <a:spcPct val="100000"/>
              </a:lnSpc>
              <a:spcBef>
                <a:spcPts val="0"/>
              </a:spcBef>
              <a:buNone/>
            </a:pPr>
            <a:endParaRPr lang="en-US" sz="2400" b="1" dirty="0">
              <a:ea typeface="+mn-lt"/>
              <a:cs typeface="+mn-lt"/>
            </a:endParaRPr>
          </a:p>
          <a:p>
            <a:pPr marL="0" indent="0">
              <a:lnSpc>
                <a:spcPct val="100000"/>
              </a:lnSpc>
              <a:spcBef>
                <a:spcPts val="0"/>
              </a:spcBef>
              <a:buNone/>
            </a:pPr>
            <a:endParaRPr lang="en-US" sz="3000" b="1" dirty="0">
              <a:ea typeface="+mn-lt"/>
              <a:cs typeface="+mn-lt"/>
            </a:endParaRPr>
          </a:p>
          <a:p>
            <a:pPr marL="0" indent="0">
              <a:lnSpc>
                <a:spcPct val="100000"/>
              </a:lnSpc>
              <a:spcBef>
                <a:spcPts val="0"/>
              </a:spcBef>
              <a:buNone/>
            </a:pPr>
            <a:endParaRPr lang="en-US" dirty="0">
              <a:ea typeface="+mn-lt"/>
              <a:cs typeface="+mn-lt"/>
            </a:endParaRPr>
          </a:p>
          <a:p>
            <a:pPr>
              <a:lnSpc>
                <a:spcPct val="100000"/>
              </a:lnSpc>
              <a:spcBef>
                <a:spcPts val="0"/>
              </a:spcBef>
            </a:pPr>
            <a:endParaRPr lang="en-US" dirty="0">
              <a:cs typeface="Calibri"/>
            </a:endParaRPr>
          </a:p>
          <a:p>
            <a:endParaRPr lang="en-US" dirty="0">
              <a:cs typeface="Calibri"/>
            </a:endParaRPr>
          </a:p>
        </p:txBody>
      </p:sp>
    </p:spTree>
    <p:extLst>
      <p:ext uri="{BB962C8B-B14F-4D97-AF65-F5344CB8AC3E}">
        <p14:creationId xmlns:p14="http://schemas.microsoft.com/office/powerpoint/2010/main" val="898850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BD75D6F-8A3E-49D4-78F7-3523B8F89279}"/>
              </a:ext>
            </a:extLst>
          </p:cNvPr>
          <p:cNvGraphicFramePr>
            <a:graphicFrameLocks noGrp="1"/>
          </p:cNvGraphicFramePr>
          <p:nvPr>
            <p:extLst>
              <p:ext uri="{D42A27DB-BD31-4B8C-83A1-F6EECF244321}">
                <p14:modId xmlns:p14="http://schemas.microsoft.com/office/powerpoint/2010/main" val="2982394713"/>
              </p:ext>
            </p:extLst>
          </p:nvPr>
        </p:nvGraphicFramePr>
        <p:xfrm>
          <a:off x="888297" y="2433348"/>
          <a:ext cx="8953096" cy="2465638"/>
        </p:xfrm>
        <a:graphic>
          <a:graphicData uri="http://schemas.openxmlformats.org/drawingml/2006/table">
            <a:tbl>
              <a:tblPr firstRow="1" bandRow="1">
                <a:tableStyleId>{5C22544A-7EE6-4342-B048-85BDC9FD1C3A}</a:tableStyleId>
              </a:tblPr>
              <a:tblGrid>
                <a:gridCol w="1554921">
                  <a:extLst>
                    <a:ext uri="{9D8B030D-6E8A-4147-A177-3AD203B41FA5}">
                      <a16:colId xmlns:a16="http://schemas.microsoft.com/office/drawing/2014/main" val="961565289"/>
                    </a:ext>
                  </a:extLst>
                </a:gridCol>
                <a:gridCol w="2006453">
                  <a:extLst>
                    <a:ext uri="{9D8B030D-6E8A-4147-A177-3AD203B41FA5}">
                      <a16:colId xmlns:a16="http://schemas.microsoft.com/office/drawing/2014/main" val="4247844488"/>
                    </a:ext>
                  </a:extLst>
                </a:gridCol>
                <a:gridCol w="2851938">
                  <a:extLst>
                    <a:ext uri="{9D8B030D-6E8A-4147-A177-3AD203B41FA5}">
                      <a16:colId xmlns:a16="http://schemas.microsoft.com/office/drawing/2014/main" val="3706767332"/>
                    </a:ext>
                  </a:extLst>
                </a:gridCol>
                <a:gridCol w="2539784">
                  <a:extLst>
                    <a:ext uri="{9D8B030D-6E8A-4147-A177-3AD203B41FA5}">
                      <a16:colId xmlns:a16="http://schemas.microsoft.com/office/drawing/2014/main" val="3514084602"/>
                    </a:ext>
                  </a:extLst>
                </a:gridCol>
              </a:tblGrid>
              <a:tr h="331197">
                <a:tc>
                  <a:txBody>
                    <a:bodyPr/>
                    <a:lstStyle/>
                    <a:p>
                      <a:pPr fontAlgn="t"/>
                      <a:r>
                        <a:rPr lang="en-US" sz="1400" b="1" dirty="0">
                          <a:effectLst/>
                        </a:rPr>
                        <a:t>Test number </a:t>
                      </a:r>
                      <a:endParaRPr lang="en-US" sz="1400" b="1" i="0">
                        <a:effectLst/>
                      </a:endParaRPr>
                    </a:p>
                  </a:txBody>
                  <a:tcPr/>
                </a:tc>
                <a:tc>
                  <a:txBody>
                    <a:bodyPr/>
                    <a:lstStyle/>
                    <a:p>
                      <a:pPr algn="ctr" fontAlgn="t"/>
                      <a:r>
                        <a:rPr lang="en-US" sz="1400" b="1" dirty="0">
                          <a:effectLst/>
                        </a:rPr>
                        <a:t>Item to test </a:t>
                      </a:r>
                      <a:endParaRPr lang="en-US" sz="1400" b="1" i="0">
                        <a:effectLst/>
                      </a:endParaRPr>
                    </a:p>
                  </a:txBody>
                  <a:tcPr/>
                </a:tc>
                <a:tc>
                  <a:txBody>
                    <a:bodyPr/>
                    <a:lstStyle/>
                    <a:p>
                      <a:pPr algn="ctr" fontAlgn="t"/>
                      <a:r>
                        <a:rPr lang="en-US" sz="1400" b="1" u="none" strike="noStrike" dirty="0">
                          <a:effectLst/>
                        </a:rPr>
                        <a:t>Expected outcome</a:t>
                      </a:r>
                      <a:r>
                        <a:rPr lang="en-US" sz="1400" b="1" dirty="0">
                          <a:effectLst/>
                        </a:rPr>
                        <a:t> </a:t>
                      </a:r>
                      <a:endParaRPr lang="en-US" sz="1400" b="1" i="0">
                        <a:effectLst/>
                      </a:endParaRPr>
                    </a:p>
                  </a:txBody>
                  <a:tcPr/>
                </a:tc>
                <a:tc>
                  <a:txBody>
                    <a:bodyPr/>
                    <a:lstStyle/>
                    <a:p>
                      <a:pPr algn="ctr" fontAlgn="t"/>
                      <a:r>
                        <a:rPr lang="en-US" sz="1400" b="1" u="none" strike="noStrike" dirty="0">
                          <a:effectLst/>
                        </a:rPr>
                        <a:t>Actual outcome</a:t>
                      </a:r>
                      <a:r>
                        <a:rPr lang="en-US" sz="1400" b="1" dirty="0">
                          <a:effectLst/>
                        </a:rPr>
                        <a:t> </a:t>
                      </a:r>
                      <a:endParaRPr lang="en-US" sz="1400" b="1" i="0">
                        <a:effectLst/>
                      </a:endParaRPr>
                    </a:p>
                  </a:txBody>
                  <a:tcPr/>
                </a:tc>
                <a:extLst>
                  <a:ext uri="{0D108BD9-81ED-4DB2-BD59-A6C34878D82A}">
                    <a16:rowId xmlns:a16="http://schemas.microsoft.com/office/drawing/2014/main" val="3739890030"/>
                  </a:ext>
                </a:extLst>
              </a:tr>
              <a:tr h="574657">
                <a:tc>
                  <a:txBody>
                    <a:bodyPr/>
                    <a:lstStyle/>
                    <a:p>
                      <a:pPr fontAlgn="t"/>
                      <a:r>
                        <a:rPr lang="en-US" sz="1200" u="none" strike="noStrike" dirty="0">
                          <a:effectLst/>
                        </a:rPr>
                        <a:t>1</a:t>
                      </a:r>
                      <a:r>
                        <a:rPr lang="en-US" sz="1200" dirty="0">
                          <a:effectLst/>
                        </a:rPr>
                        <a:t> </a:t>
                      </a:r>
                      <a:endParaRPr lang="en-US" dirty="0">
                        <a:effectLst/>
                      </a:endParaRPr>
                    </a:p>
                    <a:p>
                      <a:pPr algn="l" rtl="0" fontAlgn="base"/>
                      <a:r>
                        <a:rPr lang="en-US" sz="1200" u="none" strike="noStrike" dirty="0">
                          <a:effectLst/>
                        </a:rPr>
                        <a:t>Video</a:t>
                      </a:r>
                      <a:r>
                        <a:rPr lang="en-US" sz="1200" dirty="0">
                          <a:effectLst/>
                        </a:rPr>
                        <a:t> </a:t>
                      </a:r>
                      <a:endParaRPr lang="en-US" b="0" i="0" dirty="0">
                        <a:effectLst/>
                      </a:endParaRPr>
                    </a:p>
                  </a:txBody>
                  <a:tcPr/>
                </a:tc>
                <a:tc>
                  <a:txBody>
                    <a:bodyPr/>
                    <a:lstStyle/>
                    <a:p>
                      <a:pPr fontAlgn="t"/>
                      <a:r>
                        <a:rPr lang="en-US" sz="1200" u="none" strike="noStrike" dirty="0">
                          <a:effectLst/>
                        </a:rPr>
                        <a:t>If the video can be played in loop</a:t>
                      </a:r>
                      <a:r>
                        <a:rPr lang="en-US" sz="1200" dirty="0">
                          <a:effectLst/>
                        </a:rPr>
                        <a:t> </a:t>
                      </a:r>
                      <a:endParaRPr lang="en-US" b="0" i="0">
                        <a:effectLst/>
                      </a:endParaRPr>
                    </a:p>
                  </a:txBody>
                  <a:tcPr/>
                </a:tc>
                <a:tc>
                  <a:txBody>
                    <a:bodyPr/>
                    <a:lstStyle/>
                    <a:p>
                      <a:pPr fontAlgn="t"/>
                      <a:r>
                        <a:rPr lang="en-US" sz="1200" u="none" strike="noStrike" dirty="0">
                          <a:effectLst/>
                        </a:rPr>
                        <a:t>it should be capable of being displayed in loop.</a:t>
                      </a:r>
                      <a:r>
                        <a:rPr lang="en-US" sz="1200" dirty="0">
                          <a:effectLst/>
                        </a:rPr>
                        <a:t> </a:t>
                      </a:r>
                      <a:endParaRPr lang="en-US" b="0" i="0">
                        <a:effectLst/>
                      </a:endParaRPr>
                    </a:p>
                  </a:txBody>
                  <a:tcPr/>
                </a:tc>
                <a:tc>
                  <a:txBody>
                    <a:bodyPr/>
                    <a:lstStyle/>
                    <a:p>
                      <a:pPr lvl="0">
                        <a:buNone/>
                      </a:pPr>
                      <a:r>
                        <a:rPr lang="en-US" sz="1400" noProof="0" dirty="0">
                          <a:effectLst/>
                        </a:rPr>
                        <a:t>The video could be played in loop.</a:t>
                      </a:r>
                      <a:endParaRPr lang="en-US"/>
                    </a:p>
                  </a:txBody>
                  <a:tcPr/>
                </a:tc>
                <a:extLst>
                  <a:ext uri="{0D108BD9-81ED-4DB2-BD59-A6C34878D82A}">
                    <a16:rowId xmlns:a16="http://schemas.microsoft.com/office/drawing/2014/main" val="797539200"/>
                  </a:ext>
                </a:extLst>
              </a:tr>
              <a:tr h="738845">
                <a:tc>
                  <a:txBody>
                    <a:bodyPr/>
                    <a:lstStyle/>
                    <a:p>
                      <a:pPr fontAlgn="t"/>
                      <a:r>
                        <a:rPr lang="en-US" sz="1200" u="none" strike="noStrike" dirty="0">
                          <a:effectLst/>
                        </a:rPr>
                        <a:t>2</a:t>
                      </a:r>
                      <a:r>
                        <a:rPr lang="en-US" sz="1200" dirty="0">
                          <a:effectLst/>
                        </a:rPr>
                        <a:t> </a:t>
                      </a:r>
                      <a:endParaRPr lang="en-US" dirty="0">
                        <a:effectLst/>
                      </a:endParaRPr>
                    </a:p>
                    <a:p>
                      <a:pPr algn="l" rtl="0" fontAlgn="base"/>
                      <a:r>
                        <a:rPr lang="en-US" sz="1200" u="none" strike="noStrike" dirty="0">
                          <a:effectLst/>
                        </a:rPr>
                        <a:t>Video</a:t>
                      </a:r>
                      <a:r>
                        <a:rPr lang="en-US" sz="1200" dirty="0">
                          <a:effectLst/>
                        </a:rPr>
                        <a:t> </a:t>
                      </a:r>
                      <a:endParaRPr lang="en-US" dirty="0">
                        <a:effectLst/>
                      </a:endParaRPr>
                    </a:p>
                    <a:p>
                      <a:pPr algn="l" rtl="0" fontAlgn="base"/>
                      <a:endParaRPr lang="en-US" b="0" i="0" dirty="0">
                        <a:effectLst/>
                      </a:endParaRPr>
                    </a:p>
                  </a:txBody>
                  <a:tcPr/>
                </a:tc>
                <a:tc>
                  <a:txBody>
                    <a:bodyPr/>
                    <a:lstStyle/>
                    <a:p>
                      <a:pPr fontAlgn="t"/>
                      <a:r>
                        <a:rPr lang="en-US" sz="1200" u="none" strike="noStrike" dirty="0">
                          <a:effectLst/>
                        </a:rPr>
                        <a:t>Is the content appropriate for parents and students</a:t>
                      </a:r>
                      <a:r>
                        <a:rPr lang="en-US" sz="1200" dirty="0">
                          <a:effectLst/>
                        </a:rPr>
                        <a:t> </a:t>
                      </a:r>
                      <a:endParaRPr lang="en-US" b="0" i="0">
                        <a:effectLst/>
                      </a:endParaRPr>
                    </a:p>
                  </a:txBody>
                  <a:tcPr/>
                </a:tc>
                <a:tc>
                  <a:txBody>
                    <a:bodyPr/>
                    <a:lstStyle/>
                    <a:p>
                      <a:pPr fontAlgn="t"/>
                      <a:r>
                        <a:rPr lang="en-US" sz="1200" u="none" strike="noStrike" dirty="0">
                          <a:effectLst/>
                        </a:rPr>
                        <a:t>It should be appropriate for all ages.</a:t>
                      </a:r>
                      <a:r>
                        <a:rPr lang="en-US" sz="1200" dirty="0">
                          <a:effectLst/>
                        </a:rPr>
                        <a:t> </a:t>
                      </a:r>
                      <a:endParaRPr lang="en-US" b="0" i="0">
                        <a:effectLst/>
                      </a:endParaRPr>
                    </a:p>
                  </a:txBody>
                  <a:tcPr/>
                </a:tc>
                <a:tc>
                  <a:txBody>
                    <a:bodyPr/>
                    <a:lstStyle/>
                    <a:p>
                      <a:pPr lvl="0">
                        <a:buNone/>
                      </a:pPr>
                      <a:r>
                        <a:rPr lang="en-US" sz="1400" noProof="0" dirty="0">
                          <a:effectLst/>
                        </a:rPr>
                        <a:t>The video was appropriate for all ages.</a:t>
                      </a:r>
                      <a:endParaRPr lang="en-US"/>
                    </a:p>
                  </a:txBody>
                  <a:tcPr/>
                </a:tc>
                <a:extLst>
                  <a:ext uri="{0D108BD9-81ED-4DB2-BD59-A6C34878D82A}">
                    <a16:rowId xmlns:a16="http://schemas.microsoft.com/office/drawing/2014/main" val="1094510797"/>
                  </a:ext>
                </a:extLst>
              </a:tr>
              <a:tr h="820939">
                <a:tc>
                  <a:txBody>
                    <a:bodyPr/>
                    <a:lstStyle/>
                    <a:p>
                      <a:pPr fontAlgn="t"/>
                      <a:r>
                        <a:rPr lang="en-US" sz="1200" u="none" strike="noStrike" dirty="0">
                          <a:effectLst/>
                        </a:rPr>
                        <a:t>3</a:t>
                      </a:r>
                      <a:r>
                        <a:rPr lang="en-US" sz="1200" dirty="0">
                          <a:effectLst/>
                        </a:rPr>
                        <a:t> </a:t>
                      </a:r>
                      <a:endParaRPr lang="en-US" dirty="0">
                        <a:effectLst/>
                      </a:endParaRPr>
                    </a:p>
                    <a:p>
                      <a:pPr algn="l" rtl="0" fontAlgn="base"/>
                      <a:r>
                        <a:rPr lang="en-US" sz="1200" u="none" strike="noStrike" dirty="0">
                          <a:effectLst/>
                        </a:rPr>
                        <a:t>Video</a:t>
                      </a:r>
                      <a:r>
                        <a:rPr lang="en-US" sz="1200" dirty="0">
                          <a:effectLst/>
                        </a:rPr>
                        <a:t> </a:t>
                      </a:r>
                      <a:endParaRPr lang="en-US" dirty="0">
                        <a:effectLst/>
                      </a:endParaRPr>
                    </a:p>
                    <a:p>
                      <a:pPr algn="l" rtl="0" fontAlgn="base"/>
                      <a:endParaRPr lang="en-US" b="0" i="0" dirty="0">
                        <a:effectLst/>
                      </a:endParaRPr>
                    </a:p>
                  </a:txBody>
                  <a:tcPr/>
                </a:tc>
                <a:tc>
                  <a:txBody>
                    <a:bodyPr/>
                    <a:lstStyle/>
                    <a:p>
                      <a:pPr fontAlgn="t"/>
                      <a:r>
                        <a:rPr lang="en-US" sz="1200" u="none" strike="noStrike" dirty="0">
                          <a:effectLst/>
                        </a:rPr>
                        <a:t>Does it advertise and promote the IT department</a:t>
                      </a:r>
                      <a:r>
                        <a:rPr lang="en-US" sz="1200" dirty="0">
                          <a:effectLst/>
                        </a:rPr>
                        <a:t> </a:t>
                      </a:r>
                      <a:endParaRPr lang="en-US" b="0" i="0">
                        <a:effectLst/>
                      </a:endParaRPr>
                    </a:p>
                  </a:txBody>
                  <a:tcPr/>
                </a:tc>
                <a:tc>
                  <a:txBody>
                    <a:bodyPr/>
                    <a:lstStyle/>
                    <a:p>
                      <a:pPr fontAlgn="t"/>
                      <a:r>
                        <a:rPr lang="en-US" sz="1200" u="none" strike="noStrike" dirty="0">
                          <a:effectLst/>
                        </a:rPr>
                        <a:t>It should advertise and promote the ID department.</a:t>
                      </a:r>
                      <a:r>
                        <a:rPr lang="en-US" sz="1200" dirty="0">
                          <a:effectLst/>
                        </a:rPr>
                        <a:t> </a:t>
                      </a:r>
                      <a:endParaRPr lang="en-US" b="0" i="0">
                        <a:effectLst/>
                      </a:endParaRPr>
                    </a:p>
                  </a:txBody>
                  <a:tcPr/>
                </a:tc>
                <a:tc>
                  <a:txBody>
                    <a:bodyPr/>
                    <a:lstStyle/>
                    <a:p>
                      <a:pPr lvl="0">
                        <a:buNone/>
                      </a:pPr>
                      <a:r>
                        <a:rPr lang="en-US" sz="1400" noProof="0" dirty="0">
                          <a:effectLst/>
                        </a:rPr>
                        <a:t>It promotes the IT department visually.</a:t>
                      </a:r>
                      <a:endParaRPr lang="en-US"/>
                    </a:p>
                  </a:txBody>
                  <a:tcPr/>
                </a:tc>
                <a:extLst>
                  <a:ext uri="{0D108BD9-81ED-4DB2-BD59-A6C34878D82A}">
                    <a16:rowId xmlns:a16="http://schemas.microsoft.com/office/drawing/2014/main" val="3194208487"/>
                  </a:ext>
                </a:extLst>
              </a:tr>
            </a:tbl>
          </a:graphicData>
        </a:graphic>
      </p:graphicFrame>
      <p:sp>
        <p:nvSpPr>
          <p:cNvPr id="5" name="TextBox 4">
            <a:extLst>
              <a:ext uri="{FF2B5EF4-FFF2-40B4-BE49-F238E27FC236}">
                <a16:creationId xmlns:a16="http://schemas.microsoft.com/office/drawing/2014/main" id="{991AED90-2A98-E7B6-8443-39AA138B00A7}"/>
              </a:ext>
            </a:extLst>
          </p:cNvPr>
          <p:cNvSpPr txBox="1"/>
          <p:nvPr/>
        </p:nvSpPr>
        <p:spPr>
          <a:xfrm>
            <a:off x="905980" y="779682"/>
            <a:ext cx="37535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cs typeface="Segoe UI"/>
              </a:rPr>
              <a:t>My test plans</a:t>
            </a:r>
            <a:r>
              <a:rPr lang="en-GB" sz="2200" b="1" dirty="0">
                <a:cs typeface="Segoe UI"/>
              </a:rPr>
              <a:t> for the video</a:t>
            </a:r>
            <a:r>
              <a:rPr lang="en-US" sz="2200" dirty="0">
                <a:cs typeface="Segoe UI"/>
              </a:rPr>
              <a:t> </a:t>
            </a:r>
            <a:endParaRPr lang="en-US">
              <a:cs typeface="Calibri"/>
            </a:endParaRPr>
          </a:p>
        </p:txBody>
      </p:sp>
    </p:spTree>
    <p:extLst>
      <p:ext uri="{BB962C8B-B14F-4D97-AF65-F5344CB8AC3E}">
        <p14:creationId xmlns:p14="http://schemas.microsoft.com/office/powerpoint/2010/main" val="2052879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id="{4BF654E8-5B02-21A0-6A4B-952D3DB8750F}"/>
              </a:ext>
            </a:extLst>
          </p:cNvPr>
          <p:cNvPicPr>
            <a:picLocks noChangeAspect="1"/>
          </p:cNvPicPr>
          <p:nvPr/>
        </p:nvPicPr>
        <p:blipFill>
          <a:blip r:embed="rId2"/>
          <a:stretch>
            <a:fillRect/>
          </a:stretch>
        </p:blipFill>
        <p:spPr>
          <a:xfrm>
            <a:off x="2340936" y="1627300"/>
            <a:ext cx="9778408" cy="5180173"/>
          </a:xfrm>
          <a:prstGeom prst="rect">
            <a:avLst/>
          </a:prstGeom>
        </p:spPr>
      </p:pic>
      <p:sp>
        <p:nvSpPr>
          <p:cNvPr id="3" name="TextBox 2">
            <a:extLst>
              <a:ext uri="{FF2B5EF4-FFF2-40B4-BE49-F238E27FC236}">
                <a16:creationId xmlns:a16="http://schemas.microsoft.com/office/drawing/2014/main" id="{FA9CDFFC-FF93-F60B-7E30-3BB645B30179}"/>
              </a:ext>
            </a:extLst>
          </p:cNvPr>
          <p:cNvSpPr txBox="1"/>
          <p:nvPr/>
        </p:nvSpPr>
        <p:spPr>
          <a:xfrm>
            <a:off x="345558" y="248093"/>
            <a:ext cx="66182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cs typeface="Calibri"/>
              </a:rPr>
              <a:t>My creation of the interactive PowerPoint.</a:t>
            </a:r>
            <a:endParaRPr lang="en-US" dirty="0"/>
          </a:p>
        </p:txBody>
      </p:sp>
      <p:sp>
        <p:nvSpPr>
          <p:cNvPr id="4" name="TextBox 3">
            <a:extLst>
              <a:ext uri="{FF2B5EF4-FFF2-40B4-BE49-F238E27FC236}">
                <a16:creationId xmlns:a16="http://schemas.microsoft.com/office/drawing/2014/main" id="{A714A473-F1DB-C07B-0C2C-50710D222FAC}"/>
              </a:ext>
            </a:extLst>
          </p:cNvPr>
          <p:cNvSpPr txBox="1"/>
          <p:nvPr/>
        </p:nvSpPr>
        <p:spPr>
          <a:xfrm>
            <a:off x="255846" y="4657724"/>
            <a:ext cx="182636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Here I have added an arrow which I have hyperlinked to the next page.</a:t>
            </a:r>
          </a:p>
        </p:txBody>
      </p:sp>
      <p:sp>
        <p:nvSpPr>
          <p:cNvPr id="5" name="TextBox 4">
            <a:extLst>
              <a:ext uri="{FF2B5EF4-FFF2-40B4-BE49-F238E27FC236}">
                <a16:creationId xmlns:a16="http://schemas.microsoft.com/office/drawing/2014/main" id="{F8CB4518-0CD2-9F63-6F17-D2C1C6E19C30}"/>
              </a:ext>
            </a:extLst>
          </p:cNvPr>
          <p:cNvSpPr txBox="1"/>
          <p:nvPr/>
        </p:nvSpPr>
        <p:spPr>
          <a:xfrm>
            <a:off x="380778" y="1964143"/>
            <a:ext cx="188727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Here on the right are all mine images with keys too other pages.</a:t>
            </a:r>
          </a:p>
        </p:txBody>
      </p:sp>
      <p:cxnSp>
        <p:nvCxnSpPr>
          <p:cNvPr id="6" name="Straight Arrow Connector 5">
            <a:extLst>
              <a:ext uri="{FF2B5EF4-FFF2-40B4-BE49-F238E27FC236}">
                <a16:creationId xmlns:a16="http://schemas.microsoft.com/office/drawing/2014/main" id="{DF77C4FE-B938-A4A9-E995-E15D452C11D7}"/>
              </a:ext>
            </a:extLst>
          </p:cNvPr>
          <p:cNvCxnSpPr/>
          <p:nvPr/>
        </p:nvCxnSpPr>
        <p:spPr>
          <a:xfrm flipV="1">
            <a:off x="1733550" y="5191125"/>
            <a:ext cx="5657850" cy="3714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CACE1080-BD4C-43A2-A60D-F00CB63A2C2B}"/>
              </a:ext>
            </a:extLst>
          </p:cNvPr>
          <p:cNvCxnSpPr/>
          <p:nvPr/>
        </p:nvCxnSpPr>
        <p:spPr>
          <a:xfrm>
            <a:off x="2095500" y="2876550"/>
            <a:ext cx="342900" cy="4667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9E6ABB07-AD7C-6425-BFB9-E626D8DCD037}"/>
              </a:ext>
            </a:extLst>
          </p:cNvPr>
          <p:cNvSpPr txBox="1"/>
          <p:nvPr/>
        </p:nvSpPr>
        <p:spPr>
          <a:xfrm>
            <a:off x="7230580" y="296801"/>
            <a:ext cx="46414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The </a:t>
            </a:r>
            <a:r>
              <a:rPr lang="en-US" b="1" dirty="0">
                <a:ea typeface="+mn-lt"/>
                <a:cs typeface="+mn-lt"/>
              </a:rPr>
              <a:t>interactive PowerPoint is on the VLE</a:t>
            </a:r>
            <a:endParaRPr lang="en-US" b="1" dirty="0"/>
          </a:p>
        </p:txBody>
      </p:sp>
    </p:spTree>
    <p:extLst>
      <p:ext uri="{BB962C8B-B14F-4D97-AF65-F5344CB8AC3E}">
        <p14:creationId xmlns:p14="http://schemas.microsoft.com/office/powerpoint/2010/main" val="41741332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completed test plan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893</cp:revision>
  <dcterms:created xsi:type="dcterms:W3CDTF">2023-01-30T20:06:12Z</dcterms:created>
  <dcterms:modified xsi:type="dcterms:W3CDTF">2023-02-15T11:47:38Z</dcterms:modified>
</cp:coreProperties>
</file>